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64" r:id="rId4"/>
    <p:sldId id="27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12192000" cy="6858000"/>
  <p:notesSz cx="6858000" cy="9144000"/>
  <p:embeddedFontLst>
    <p:embeddedFont>
      <p:font typeface="Elephant" pitchFamily="18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bJzygLptwf8&amp;t=49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</a:t>
            </a:r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onavljanje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Hladni rat, Hladnoratovske krize i lokalni ratovi, Uspostava komunističke vlasti u Jugoslaviji i sukob sa SSSR-om, Politički i nacionalni odnosi u drugoj Jugoslaviji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110" y="3846136"/>
            <a:ext cx="1962422" cy="277619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6096000" y="1395167"/>
            <a:ext cx="4009533" cy="3516223"/>
          </a:xfrm>
          <a:custGeom>
            <a:avLst/>
            <a:gdLst>
              <a:gd name="connsiteX0" fmla="*/ 3947906 w 4009533"/>
              <a:gd name="connsiteY0" fmla="*/ 3322163 h 3516223"/>
              <a:gd name="connsiteX1" fmla="*/ 3564399 w 4009533"/>
              <a:gd name="connsiteY1" fmla="*/ 3245700 h 3516223"/>
              <a:gd name="connsiteX2" fmla="*/ 3195931 w 4009533"/>
              <a:gd name="connsiteY2" fmla="*/ 3172235 h 3516223"/>
              <a:gd name="connsiteX3" fmla="*/ 696200 w 4009533"/>
              <a:gd name="connsiteY3" fmla="*/ 3090045 h 3516223"/>
              <a:gd name="connsiteX4" fmla="*/ 534176 w 4009533"/>
              <a:gd name="connsiteY4" fmla="*/ 563229 h 3516223"/>
              <a:gd name="connsiteX5" fmla="*/ 3016772 w 4009533"/>
              <a:gd name="connsiteY5" fmla="*/ 240445 h 3516223"/>
              <a:gd name="connsiteX6" fmla="*/ 3713254 w 4009533"/>
              <a:gd name="connsiteY6" fmla="*/ 2677946 h 3516223"/>
              <a:gd name="connsiteX7" fmla="*/ 3947906 w 4009533"/>
              <a:gd name="connsiteY7" fmla="*/ 3322163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9533" h="3516223" fill="none" extrusionOk="0">
                <a:moveTo>
                  <a:pt x="3947906" y="3322163"/>
                </a:moveTo>
                <a:cubicBezTo>
                  <a:pt x="3799548" y="3278910"/>
                  <a:pt x="3733437" y="3267564"/>
                  <a:pt x="3564399" y="3245700"/>
                </a:cubicBezTo>
                <a:cubicBezTo>
                  <a:pt x="3395361" y="3223836"/>
                  <a:pt x="3324968" y="3204178"/>
                  <a:pt x="3195931" y="3172235"/>
                </a:cubicBezTo>
                <a:cubicBezTo>
                  <a:pt x="2532679" y="3646621"/>
                  <a:pt x="1279749" y="3517649"/>
                  <a:pt x="696200" y="3090045"/>
                </a:cubicBezTo>
                <a:cubicBezTo>
                  <a:pt x="-193457" y="2634860"/>
                  <a:pt x="-280460" y="1296293"/>
                  <a:pt x="534176" y="563229"/>
                </a:cubicBezTo>
                <a:cubicBezTo>
                  <a:pt x="1273719" y="-223169"/>
                  <a:pt x="2234005" y="-1908"/>
                  <a:pt x="3016772" y="240445"/>
                </a:cubicBezTo>
                <a:cubicBezTo>
                  <a:pt x="3781535" y="803747"/>
                  <a:pt x="4084436" y="1765605"/>
                  <a:pt x="3713254" y="2677946"/>
                </a:cubicBezTo>
                <a:cubicBezTo>
                  <a:pt x="3795327" y="2915255"/>
                  <a:pt x="3885148" y="3166839"/>
                  <a:pt x="3947906" y="3322163"/>
                </a:cubicBezTo>
                <a:close/>
              </a:path>
              <a:path w="4009533" h="3516223" stroke="0" extrusionOk="0">
                <a:moveTo>
                  <a:pt x="3947906" y="3322163"/>
                </a:moveTo>
                <a:cubicBezTo>
                  <a:pt x="3782046" y="3274171"/>
                  <a:pt x="3673974" y="3275601"/>
                  <a:pt x="3594478" y="3251697"/>
                </a:cubicBezTo>
                <a:cubicBezTo>
                  <a:pt x="3514982" y="3227793"/>
                  <a:pt x="3286100" y="3201237"/>
                  <a:pt x="3195931" y="3172235"/>
                </a:cubicBezTo>
                <a:cubicBezTo>
                  <a:pt x="2434851" y="3617070"/>
                  <a:pt x="1378511" y="3672607"/>
                  <a:pt x="696200" y="3090045"/>
                </a:cubicBezTo>
                <a:cubicBezTo>
                  <a:pt x="-256152" y="2342876"/>
                  <a:pt x="-292358" y="1317673"/>
                  <a:pt x="534176" y="563229"/>
                </a:cubicBezTo>
                <a:cubicBezTo>
                  <a:pt x="1098606" y="-32940"/>
                  <a:pt x="2170307" y="-203040"/>
                  <a:pt x="3016772" y="240445"/>
                </a:cubicBezTo>
                <a:cubicBezTo>
                  <a:pt x="4146386" y="926672"/>
                  <a:pt x="4241358" y="1818176"/>
                  <a:pt x="3713254" y="2677946"/>
                </a:cubicBezTo>
                <a:cubicBezTo>
                  <a:pt x="3767914" y="2911298"/>
                  <a:pt x="3844071" y="3131200"/>
                  <a:pt x="3947906" y="332216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8463"/>
                      <a:gd name="adj2" fmla="val 444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Prepoznaješ li osobu na fotografiji? Što znaš o </a:t>
            </a: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njoj?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E95503A-18DC-44BA-984C-A780EBAD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673" y="1366887"/>
            <a:ext cx="4204354" cy="525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371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252" y="443059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6821864" y="1253752"/>
            <a:ext cx="4009533" cy="3516223"/>
          </a:xfrm>
          <a:custGeom>
            <a:avLst/>
            <a:gdLst>
              <a:gd name="connsiteX0" fmla="*/ 3655692 w 4009533"/>
              <a:gd name="connsiteY0" fmla="*/ 3416433 h 3516223"/>
              <a:gd name="connsiteX1" fmla="*/ 3010867 w 4009533"/>
              <a:gd name="connsiteY1" fmla="*/ 3278794 h 3516223"/>
              <a:gd name="connsiteX2" fmla="*/ 532903 w 4009533"/>
              <a:gd name="connsiteY2" fmla="*/ 2951786 h 3516223"/>
              <a:gd name="connsiteX3" fmla="*/ 693532 w 4009533"/>
              <a:gd name="connsiteY3" fmla="*/ 428197 h 3516223"/>
              <a:gd name="connsiteX4" fmla="*/ 3188929 w 4009533"/>
              <a:gd name="connsiteY4" fmla="*/ 339472 h 3516223"/>
              <a:gd name="connsiteX5" fmla="*/ 3587184 w 4009533"/>
              <a:gd name="connsiteY5" fmla="*/ 2837543 h 3516223"/>
              <a:gd name="connsiteX6" fmla="*/ 3655692 w 4009533"/>
              <a:gd name="connsiteY6" fmla="*/ 3416433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3655692" y="3416433"/>
                </a:moveTo>
                <a:cubicBezTo>
                  <a:pt x="3518712" y="3416019"/>
                  <a:pt x="3272599" y="3327827"/>
                  <a:pt x="3010867" y="3278794"/>
                </a:cubicBezTo>
                <a:cubicBezTo>
                  <a:pt x="2292652" y="3808909"/>
                  <a:pt x="1167068" y="3343061"/>
                  <a:pt x="532903" y="2951786"/>
                </a:cubicBezTo>
                <a:cubicBezTo>
                  <a:pt x="-295753" y="2141331"/>
                  <a:pt x="-134881" y="1074003"/>
                  <a:pt x="693532" y="428197"/>
                </a:cubicBezTo>
                <a:cubicBezTo>
                  <a:pt x="1314784" y="-181186"/>
                  <a:pt x="2431808" y="-122248"/>
                  <a:pt x="3188929" y="339472"/>
                </a:cubicBezTo>
                <a:cubicBezTo>
                  <a:pt x="4060723" y="927273"/>
                  <a:pt x="4367850" y="1898584"/>
                  <a:pt x="3587184" y="2837543"/>
                </a:cubicBezTo>
                <a:cubicBezTo>
                  <a:pt x="3614699" y="3067011"/>
                  <a:pt x="3641506" y="3196216"/>
                  <a:pt x="3655692" y="3416433"/>
                </a:cubicBezTo>
                <a:close/>
              </a:path>
              <a:path w="4009533" h="3516223" stroke="0" extrusionOk="0">
                <a:moveTo>
                  <a:pt x="3655692" y="3416433"/>
                </a:moveTo>
                <a:cubicBezTo>
                  <a:pt x="3341174" y="3366876"/>
                  <a:pt x="3211799" y="3319981"/>
                  <a:pt x="3010867" y="3278794"/>
                </a:cubicBezTo>
                <a:cubicBezTo>
                  <a:pt x="2095570" y="3572940"/>
                  <a:pt x="1050048" y="3440345"/>
                  <a:pt x="532903" y="2951786"/>
                </a:cubicBezTo>
                <a:cubicBezTo>
                  <a:pt x="-208910" y="2343557"/>
                  <a:pt x="-169404" y="1027702"/>
                  <a:pt x="693532" y="428197"/>
                </a:cubicBezTo>
                <a:cubicBezTo>
                  <a:pt x="1319338" y="-107163"/>
                  <a:pt x="2468225" y="27945"/>
                  <a:pt x="3188929" y="339472"/>
                </a:cubicBezTo>
                <a:cubicBezTo>
                  <a:pt x="4094748" y="1034724"/>
                  <a:pt x="4156689" y="2101475"/>
                  <a:pt x="3587184" y="2837543"/>
                </a:cubicBezTo>
                <a:cubicBezTo>
                  <a:pt x="3622522" y="2969854"/>
                  <a:pt x="3632823" y="3131453"/>
                  <a:pt x="3655692" y="341643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1175"/>
                      <a:gd name="adj2" fmla="val 4716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Koji su uzroci Berlinske krize?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2A619CD-DCBF-4D79-B4AA-37247339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72" y="1442301"/>
            <a:ext cx="6626013" cy="496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263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252" y="443059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6821864" y="1253752"/>
            <a:ext cx="4009533" cy="3516223"/>
          </a:xfrm>
          <a:custGeom>
            <a:avLst/>
            <a:gdLst>
              <a:gd name="connsiteX0" fmla="*/ 3655692 w 4009533"/>
              <a:gd name="connsiteY0" fmla="*/ 3416433 h 3516223"/>
              <a:gd name="connsiteX1" fmla="*/ 3010867 w 4009533"/>
              <a:gd name="connsiteY1" fmla="*/ 3278794 h 3516223"/>
              <a:gd name="connsiteX2" fmla="*/ 532903 w 4009533"/>
              <a:gd name="connsiteY2" fmla="*/ 2951786 h 3516223"/>
              <a:gd name="connsiteX3" fmla="*/ 693532 w 4009533"/>
              <a:gd name="connsiteY3" fmla="*/ 428197 h 3516223"/>
              <a:gd name="connsiteX4" fmla="*/ 3188929 w 4009533"/>
              <a:gd name="connsiteY4" fmla="*/ 339472 h 3516223"/>
              <a:gd name="connsiteX5" fmla="*/ 3587184 w 4009533"/>
              <a:gd name="connsiteY5" fmla="*/ 2837543 h 3516223"/>
              <a:gd name="connsiteX6" fmla="*/ 3655692 w 4009533"/>
              <a:gd name="connsiteY6" fmla="*/ 3416433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3655692" y="3416433"/>
                </a:moveTo>
                <a:cubicBezTo>
                  <a:pt x="3518712" y="3416019"/>
                  <a:pt x="3272599" y="3327827"/>
                  <a:pt x="3010867" y="3278794"/>
                </a:cubicBezTo>
                <a:cubicBezTo>
                  <a:pt x="2292652" y="3808909"/>
                  <a:pt x="1167068" y="3343061"/>
                  <a:pt x="532903" y="2951786"/>
                </a:cubicBezTo>
                <a:cubicBezTo>
                  <a:pt x="-295753" y="2141331"/>
                  <a:pt x="-134881" y="1074003"/>
                  <a:pt x="693532" y="428197"/>
                </a:cubicBezTo>
                <a:cubicBezTo>
                  <a:pt x="1314784" y="-181186"/>
                  <a:pt x="2431808" y="-122248"/>
                  <a:pt x="3188929" y="339472"/>
                </a:cubicBezTo>
                <a:cubicBezTo>
                  <a:pt x="4060723" y="927273"/>
                  <a:pt x="4367850" y="1898584"/>
                  <a:pt x="3587184" y="2837543"/>
                </a:cubicBezTo>
                <a:cubicBezTo>
                  <a:pt x="3614699" y="3067011"/>
                  <a:pt x="3641506" y="3196216"/>
                  <a:pt x="3655692" y="3416433"/>
                </a:cubicBezTo>
                <a:close/>
              </a:path>
              <a:path w="4009533" h="3516223" stroke="0" extrusionOk="0">
                <a:moveTo>
                  <a:pt x="3655692" y="3416433"/>
                </a:moveTo>
                <a:cubicBezTo>
                  <a:pt x="3341174" y="3366876"/>
                  <a:pt x="3211799" y="3319981"/>
                  <a:pt x="3010867" y="3278794"/>
                </a:cubicBezTo>
                <a:cubicBezTo>
                  <a:pt x="2095570" y="3572940"/>
                  <a:pt x="1050048" y="3440345"/>
                  <a:pt x="532903" y="2951786"/>
                </a:cubicBezTo>
                <a:cubicBezTo>
                  <a:pt x="-208910" y="2343557"/>
                  <a:pt x="-169404" y="1027702"/>
                  <a:pt x="693532" y="428197"/>
                </a:cubicBezTo>
                <a:cubicBezTo>
                  <a:pt x="1319338" y="-107163"/>
                  <a:pt x="2468225" y="27945"/>
                  <a:pt x="3188929" y="339472"/>
                </a:cubicBezTo>
                <a:cubicBezTo>
                  <a:pt x="4094748" y="1034724"/>
                  <a:pt x="4156689" y="2101475"/>
                  <a:pt x="3587184" y="2837543"/>
                </a:cubicBezTo>
                <a:cubicBezTo>
                  <a:pt x="3622522" y="2969854"/>
                  <a:pt x="3632823" y="3131453"/>
                  <a:pt x="3655692" y="341643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1175"/>
                      <a:gd name="adj2" fmla="val 4716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koje dvije zasebne države je podijeljena Njemačka na koncu Berlinske krize?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040F647A-2299-4E52-94F3-BF74B691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9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3778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253" y="2441543"/>
            <a:ext cx="5558051" cy="339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FDDC5619-DD9A-40C3-9192-C6F4F068288F}"/>
              </a:ext>
            </a:extLst>
          </p:cNvPr>
          <p:cNvSpPr/>
          <p:nvPr/>
        </p:nvSpPr>
        <p:spPr>
          <a:xfrm>
            <a:off x="111608" y="4025245"/>
            <a:ext cx="2848409" cy="2065362"/>
          </a:xfrm>
          <a:custGeom>
            <a:avLst/>
            <a:gdLst>
              <a:gd name="connsiteX0" fmla="*/ 0 w 2848409"/>
              <a:gd name="connsiteY0" fmla="*/ 0 h 2065362"/>
              <a:gd name="connsiteX1" fmla="*/ 626650 w 2848409"/>
              <a:gd name="connsiteY1" fmla="*/ 0 h 2065362"/>
              <a:gd name="connsiteX2" fmla="*/ 1196332 w 2848409"/>
              <a:gd name="connsiteY2" fmla="*/ 0 h 2065362"/>
              <a:gd name="connsiteX3" fmla="*/ 1794498 w 2848409"/>
              <a:gd name="connsiteY3" fmla="*/ 0 h 2065362"/>
              <a:gd name="connsiteX4" fmla="*/ 2335695 w 2848409"/>
              <a:gd name="connsiteY4" fmla="*/ 0 h 2065362"/>
              <a:gd name="connsiteX5" fmla="*/ 2848409 w 2848409"/>
              <a:gd name="connsiteY5" fmla="*/ 0 h 2065362"/>
              <a:gd name="connsiteX6" fmla="*/ 2848409 w 2848409"/>
              <a:gd name="connsiteY6" fmla="*/ 539287 h 2065362"/>
              <a:gd name="connsiteX7" fmla="*/ 2848409 w 2848409"/>
              <a:gd name="connsiteY7" fmla="*/ 1147419 h 2065362"/>
              <a:gd name="connsiteX8" fmla="*/ 2848409 w 2848409"/>
              <a:gd name="connsiteY8" fmla="*/ 1721128 h 2065362"/>
              <a:gd name="connsiteX9" fmla="*/ 2504175 w 2848409"/>
              <a:gd name="connsiteY9" fmla="*/ 2065362 h 2065362"/>
              <a:gd name="connsiteX10" fmla="*/ 2003340 w 2848409"/>
              <a:gd name="connsiteY10" fmla="*/ 2065362 h 2065362"/>
              <a:gd name="connsiteX11" fmla="*/ 1502505 w 2848409"/>
              <a:gd name="connsiteY11" fmla="*/ 2065362 h 2065362"/>
              <a:gd name="connsiteX12" fmla="*/ 951587 w 2848409"/>
              <a:gd name="connsiteY12" fmla="*/ 2065362 h 2065362"/>
              <a:gd name="connsiteX13" fmla="*/ 525877 w 2848409"/>
              <a:gd name="connsiteY13" fmla="*/ 2065362 h 2065362"/>
              <a:gd name="connsiteX14" fmla="*/ 0 w 2848409"/>
              <a:gd name="connsiteY14" fmla="*/ 2065362 h 2065362"/>
              <a:gd name="connsiteX15" fmla="*/ 0 w 2848409"/>
              <a:gd name="connsiteY15" fmla="*/ 1507714 h 2065362"/>
              <a:gd name="connsiteX16" fmla="*/ 0 w 2848409"/>
              <a:gd name="connsiteY16" fmla="*/ 991374 h 2065362"/>
              <a:gd name="connsiteX17" fmla="*/ 0 w 2848409"/>
              <a:gd name="connsiteY17" fmla="*/ 475033 h 2065362"/>
              <a:gd name="connsiteX18" fmla="*/ 0 w 2848409"/>
              <a:gd name="connsiteY18" fmla="*/ 0 h 2065362"/>
              <a:gd name="connsiteX0" fmla="*/ 2504175 w 2848409"/>
              <a:gd name="connsiteY0" fmla="*/ 2065362 h 2065362"/>
              <a:gd name="connsiteX1" fmla="*/ 2573022 w 2848409"/>
              <a:gd name="connsiteY1" fmla="*/ 1789975 h 2065362"/>
              <a:gd name="connsiteX2" fmla="*/ 2848409 w 2848409"/>
              <a:gd name="connsiteY2" fmla="*/ 1721128 h 2065362"/>
              <a:gd name="connsiteX3" fmla="*/ 2504175 w 2848409"/>
              <a:gd name="connsiteY3" fmla="*/ 2065362 h 2065362"/>
              <a:gd name="connsiteX0" fmla="*/ 2504175 w 2848409"/>
              <a:gd name="connsiteY0" fmla="*/ 2065362 h 2065362"/>
              <a:gd name="connsiteX1" fmla="*/ 2573022 w 2848409"/>
              <a:gd name="connsiteY1" fmla="*/ 1789975 h 2065362"/>
              <a:gd name="connsiteX2" fmla="*/ 2848409 w 2848409"/>
              <a:gd name="connsiteY2" fmla="*/ 1721128 h 2065362"/>
              <a:gd name="connsiteX3" fmla="*/ 2504175 w 2848409"/>
              <a:gd name="connsiteY3" fmla="*/ 2065362 h 2065362"/>
              <a:gd name="connsiteX4" fmla="*/ 2053423 w 2848409"/>
              <a:gd name="connsiteY4" fmla="*/ 2065362 h 2065362"/>
              <a:gd name="connsiteX5" fmla="*/ 1502505 w 2848409"/>
              <a:gd name="connsiteY5" fmla="*/ 2065362 h 2065362"/>
              <a:gd name="connsiteX6" fmla="*/ 1026712 w 2848409"/>
              <a:gd name="connsiteY6" fmla="*/ 2065362 h 2065362"/>
              <a:gd name="connsiteX7" fmla="*/ 500835 w 2848409"/>
              <a:gd name="connsiteY7" fmla="*/ 2065362 h 2065362"/>
              <a:gd name="connsiteX8" fmla="*/ 0 w 2848409"/>
              <a:gd name="connsiteY8" fmla="*/ 2065362 h 2065362"/>
              <a:gd name="connsiteX9" fmla="*/ 0 w 2848409"/>
              <a:gd name="connsiteY9" fmla="*/ 1610982 h 2065362"/>
              <a:gd name="connsiteX10" fmla="*/ 0 w 2848409"/>
              <a:gd name="connsiteY10" fmla="*/ 1135949 h 2065362"/>
              <a:gd name="connsiteX11" fmla="*/ 0 w 2848409"/>
              <a:gd name="connsiteY11" fmla="*/ 640262 h 2065362"/>
              <a:gd name="connsiteX12" fmla="*/ 0 w 2848409"/>
              <a:gd name="connsiteY12" fmla="*/ 0 h 2065362"/>
              <a:gd name="connsiteX13" fmla="*/ 541198 w 2848409"/>
              <a:gd name="connsiteY13" fmla="*/ 0 h 2065362"/>
              <a:gd name="connsiteX14" fmla="*/ 1167848 w 2848409"/>
              <a:gd name="connsiteY14" fmla="*/ 0 h 2065362"/>
              <a:gd name="connsiteX15" fmla="*/ 1794498 w 2848409"/>
              <a:gd name="connsiteY15" fmla="*/ 0 h 2065362"/>
              <a:gd name="connsiteX16" fmla="*/ 2848409 w 2848409"/>
              <a:gd name="connsiteY16" fmla="*/ 0 h 2065362"/>
              <a:gd name="connsiteX17" fmla="*/ 2848409 w 2848409"/>
              <a:gd name="connsiteY17" fmla="*/ 590921 h 2065362"/>
              <a:gd name="connsiteX18" fmla="*/ 2848409 w 2848409"/>
              <a:gd name="connsiteY18" fmla="*/ 1164630 h 2065362"/>
              <a:gd name="connsiteX19" fmla="*/ 2848409 w 2848409"/>
              <a:gd name="connsiteY19" fmla="*/ 1721128 h 206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48409" h="2065362" stroke="0" extrusionOk="0">
                <a:moveTo>
                  <a:pt x="0" y="0"/>
                </a:moveTo>
                <a:cubicBezTo>
                  <a:pt x="283860" y="-23486"/>
                  <a:pt x="370622" y="25423"/>
                  <a:pt x="626650" y="0"/>
                </a:cubicBezTo>
                <a:cubicBezTo>
                  <a:pt x="882678" y="-25423"/>
                  <a:pt x="918603" y="27419"/>
                  <a:pt x="1196332" y="0"/>
                </a:cubicBezTo>
                <a:cubicBezTo>
                  <a:pt x="1474061" y="-27419"/>
                  <a:pt x="1632132" y="63609"/>
                  <a:pt x="1794498" y="0"/>
                </a:cubicBezTo>
                <a:cubicBezTo>
                  <a:pt x="1956864" y="-63609"/>
                  <a:pt x="2181695" y="33344"/>
                  <a:pt x="2335695" y="0"/>
                </a:cubicBezTo>
                <a:cubicBezTo>
                  <a:pt x="2489695" y="-33344"/>
                  <a:pt x="2595034" y="29801"/>
                  <a:pt x="2848409" y="0"/>
                </a:cubicBezTo>
                <a:cubicBezTo>
                  <a:pt x="2906869" y="126177"/>
                  <a:pt x="2801070" y="353807"/>
                  <a:pt x="2848409" y="539287"/>
                </a:cubicBezTo>
                <a:cubicBezTo>
                  <a:pt x="2895748" y="724767"/>
                  <a:pt x="2784485" y="1010484"/>
                  <a:pt x="2848409" y="1147419"/>
                </a:cubicBezTo>
                <a:cubicBezTo>
                  <a:pt x="2912333" y="1284354"/>
                  <a:pt x="2808468" y="1478372"/>
                  <a:pt x="2848409" y="1721128"/>
                </a:cubicBezTo>
                <a:cubicBezTo>
                  <a:pt x="2745080" y="1893829"/>
                  <a:pt x="2572211" y="1938063"/>
                  <a:pt x="2504175" y="2065362"/>
                </a:cubicBezTo>
                <a:cubicBezTo>
                  <a:pt x="2358425" y="2122760"/>
                  <a:pt x="2171758" y="2065172"/>
                  <a:pt x="2003340" y="2065362"/>
                </a:cubicBezTo>
                <a:cubicBezTo>
                  <a:pt x="1834923" y="2065552"/>
                  <a:pt x="1695676" y="2053150"/>
                  <a:pt x="1502505" y="2065362"/>
                </a:cubicBezTo>
                <a:cubicBezTo>
                  <a:pt x="1309334" y="2077574"/>
                  <a:pt x="1110254" y="2047298"/>
                  <a:pt x="951587" y="2065362"/>
                </a:cubicBezTo>
                <a:cubicBezTo>
                  <a:pt x="792920" y="2083426"/>
                  <a:pt x="671513" y="2042302"/>
                  <a:pt x="525877" y="2065362"/>
                </a:cubicBezTo>
                <a:cubicBezTo>
                  <a:pt x="380241" y="2088422"/>
                  <a:pt x="195976" y="2060314"/>
                  <a:pt x="0" y="2065362"/>
                </a:cubicBezTo>
                <a:cubicBezTo>
                  <a:pt x="-45561" y="1876466"/>
                  <a:pt x="45087" y="1719691"/>
                  <a:pt x="0" y="1507714"/>
                </a:cubicBezTo>
                <a:cubicBezTo>
                  <a:pt x="-45087" y="1295737"/>
                  <a:pt x="1724" y="1156018"/>
                  <a:pt x="0" y="991374"/>
                </a:cubicBezTo>
                <a:cubicBezTo>
                  <a:pt x="-1724" y="826730"/>
                  <a:pt x="59225" y="674570"/>
                  <a:pt x="0" y="475033"/>
                </a:cubicBezTo>
                <a:cubicBezTo>
                  <a:pt x="-59225" y="275496"/>
                  <a:pt x="40976" y="232278"/>
                  <a:pt x="0" y="0"/>
                </a:cubicBezTo>
                <a:close/>
              </a:path>
              <a:path w="2848409" h="2065362" fill="darkenLess" stroke="0" extrusionOk="0">
                <a:moveTo>
                  <a:pt x="2504175" y="2065362"/>
                </a:moveTo>
                <a:cubicBezTo>
                  <a:pt x="2522618" y="1968962"/>
                  <a:pt x="2542376" y="1917464"/>
                  <a:pt x="2573022" y="1789975"/>
                </a:cubicBezTo>
                <a:cubicBezTo>
                  <a:pt x="2687313" y="1727343"/>
                  <a:pt x="2724747" y="1755891"/>
                  <a:pt x="2848409" y="1721128"/>
                </a:cubicBezTo>
                <a:cubicBezTo>
                  <a:pt x="2705891" y="1865700"/>
                  <a:pt x="2627805" y="1899120"/>
                  <a:pt x="2504175" y="2065362"/>
                </a:cubicBezTo>
                <a:close/>
              </a:path>
              <a:path w="2848409" h="2065362" fill="none" extrusionOk="0">
                <a:moveTo>
                  <a:pt x="2504175" y="2065362"/>
                </a:moveTo>
                <a:cubicBezTo>
                  <a:pt x="2506611" y="1982445"/>
                  <a:pt x="2559024" y="1893596"/>
                  <a:pt x="2573022" y="1789975"/>
                </a:cubicBezTo>
                <a:cubicBezTo>
                  <a:pt x="2640979" y="1761075"/>
                  <a:pt x="2728840" y="1768897"/>
                  <a:pt x="2848409" y="1721128"/>
                </a:cubicBezTo>
                <a:cubicBezTo>
                  <a:pt x="2731807" y="1857595"/>
                  <a:pt x="2615053" y="1909900"/>
                  <a:pt x="2504175" y="2065362"/>
                </a:cubicBezTo>
                <a:cubicBezTo>
                  <a:pt x="2386818" y="2068855"/>
                  <a:pt x="2245834" y="2043258"/>
                  <a:pt x="2053423" y="2065362"/>
                </a:cubicBezTo>
                <a:cubicBezTo>
                  <a:pt x="1861012" y="2087466"/>
                  <a:pt x="1732032" y="2065202"/>
                  <a:pt x="1502505" y="2065362"/>
                </a:cubicBezTo>
                <a:cubicBezTo>
                  <a:pt x="1272978" y="2065522"/>
                  <a:pt x="1163889" y="2008513"/>
                  <a:pt x="1026712" y="2065362"/>
                </a:cubicBezTo>
                <a:cubicBezTo>
                  <a:pt x="889535" y="2122211"/>
                  <a:pt x="696957" y="2038843"/>
                  <a:pt x="500835" y="2065362"/>
                </a:cubicBezTo>
                <a:cubicBezTo>
                  <a:pt x="304713" y="2091881"/>
                  <a:pt x="118909" y="2060261"/>
                  <a:pt x="0" y="2065362"/>
                </a:cubicBezTo>
                <a:cubicBezTo>
                  <a:pt x="-39772" y="1963111"/>
                  <a:pt x="24704" y="1727143"/>
                  <a:pt x="0" y="1610982"/>
                </a:cubicBezTo>
                <a:cubicBezTo>
                  <a:pt x="-24704" y="1494821"/>
                  <a:pt x="43523" y="1279373"/>
                  <a:pt x="0" y="1135949"/>
                </a:cubicBezTo>
                <a:cubicBezTo>
                  <a:pt x="-43523" y="992525"/>
                  <a:pt x="25237" y="868591"/>
                  <a:pt x="0" y="640262"/>
                </a:cubicBezTo>
                <a:cubicBezTo>
                  <a:pt x="-25237" y="411933"/>
                  <a:pt x="36305" y="214400"/>
                  <a:pt x="0" y="0"/>
                </a:cubicBezTo>
                <a:cubicBezTo>
                  <a:pt x="162401" y="-1648"/>
                  <a:pt x="335877" y="29582"/>
                  <a:pt x="541198" y="0"/>
                </a:cubicBezTo>
                <a:cubicBezTo>
                  <a:pt x="746519" y="-29582"/>
                  <a:pt x="926165" y="53965"/>
                  <a:pt x="1167848" y="0"/>
                </a:cubicBezTo>
                <a:cubicBezTo>
                  <a:pt x="1409531" y="-53965"/>
                  <a:pt x="1562730" y="6707"/>
                  <a:pt x="1794498" y="0"/>
                </a:cubicBezTo>
                <a:cubicBezTo>
                  <a:pt x="2026266" y="-6707"/>
                  <a:pt x="2533670" y="58481"/>
                  <a:pt x="2848409" y="0"/>
                </a:cubicBezTo>
                <a:cubicBezTo>
                  <a:pt x="2859349" y="181872"/>
                  <a:pt x="2824732" y="418981"/>
                  <a:pt x="2848409" y="590921"/>
                </a:cubicBezTo>
                <a:cubicBezTo>
                  <a:pt x="2872086" y="762861"/>
                  <a:pt x="2807487" y="881553"/>
                  <a:pt x="2848409" y="1164630"/>
                </a:cubicBezTo>
                <a:cubicBezTo>
                  <a:pt x="2889331" y="1447707"/>
                  <a:pt x="2847155" y="1447161"/>
                  <a:pt x="2848409" y="1721128"/>
                </a:cubicBezTo>
              </a:path>
              <a:path w="2848409" h="2065362" fill="none" stroke="0" extrusionOk="0">
                <a:moveTo>
                  <a:pt x="2504175" y="2065362"/>
                </a:moveTo>
                <a:cubicBezTo>
                  <a:pt x="2509872" y="1987240"/>
                  <a:pt x="2580516" y="1865538"/>
                  <a:pt x="2573022" y="1789975"/>
                </a:cubicBezTo>
                <a:cubicBezTo>
                  <a:pt x="2672025" y="1763158"/>
                  <a:pt x="2744816" y="1751700"/>
                  <a:pt x="2848409" y="1721128"/>
                </a:cubicBezTo>
                <a:cubicBezTo>
                  <a:pt x="2761429" y="1819193"/>
                  <a:pt x="2604881" y="1900330"/>
                  <a:pt x="2504175" y="2065362"/>
                </a:cubicBezTo>
                <a:cubicBezTo>
                  <a:pt x="2296726" y="2090682"/>
                  <a:pt x="2192426" y="2058577"/>
                  <a:pt x="1953257" y="2065362"/>
                </a:cubicBezTo>
                <a:cubicBezTo>
                  <a:pt x="1714088" y="2072147"/>
                  <a:pt x="1665196" y="2039178"/>
                  <a:pt x="1452422" y="2065362"/>
                </a:cubicBezTo>
                <a:cubicBezTo>
                  <a:pt x="1239648" y="2091546"/>
                  <a:pt x="1219201" y="2021707"/>
                  <a:pt x="1026712" y="2065362"/>
                </a:cubicBezTo>
                <a:cubicBezTo>
                  <a:pt x="834223" y="2109017"/>
                  <a:pt x="646172" y="2014202"/>
                  <a:pt x="525877" y="2065362"/>
                </a:cubicBezTo>
                <a:cubicBezTo>
                  <a:pt x="405583" y="2116522"/>
                  <a:pt x="152871" y="2048272"/>
                  <a:pt x="0" y="2065362"/>
                </a:cubicBezTo>
                <a:cubicBezTo>
                  <a:pt x="-29657" y="1945929"/>
                  <a:pt x="23132" y="1688251"/>
                  <a:pt x="0" y="1590329"/>
                </a:cubicBezTo>
                <a:cubicBezTo>
                  <a:pt x="-23132" y="1492407"/>
                  <a:pt x="37455" y="1277939"/>
                  <a:pt x="0" y="1073988"/>
                </a:cubicBezTo>
                <a:cubicBezTo>
                  <a:pt x="-37455" y="870037"/>
                  <a:pt x="59162" y="704425"/>
                  <a:pt x="0" y="578301"/>
                </a:cubicBezTo>
                <a:cubicBezTo>
                  <a:pt x="-59162" y="452177"/>
                  <a:pt x="26584" y="284394"/>
                  <a:pt x="0" y="0"/>
                </a:cubicBezTo>
                <a:cubicBezTo>
                  <a:pt x="178523" y="-56324"/>
                  <a:pt x="385022" y="11798"/>
                  <a:pt x="512714" y="0"/>
                </a:cubicBezTo>
                <a:cubicBezTo>
                  <a:pt x="640406" y="-11798"/>
                  <a:pt x="978372" y="22500"/>
                  <a:pt x="1110880" y="0"/>
                </a:cubicBezTo>
                <a:cubicBezTo>
                  <a:pt x="1243388" y="-22500"/>
                  <a:pt x="1472685" y="51929"/>
                  <a:pt x="1680561" y="0"/>
                </a:cubicBezTo>
                <a:cubicBezTo>
                  <a:pt x="1888437" y="-51929"/>
                  <a:pt x="2016664" y="60360"/>
                  <a:pt x="2193275" y="0"/>
                </a:cubicBezTo>
                <a:cubicBezTo>
                  <a:pt x="2369886" y="-60360"/>
                  <a:pt x="2529795" y="48615"/>
                  <a:pt x="2848409" y="0"/>
                </a:cubicBezTo>
                <a:cubicBezTo>
                  <a:pt x="2898882" y="150884"/>
                  <a:pt x="2811296" y="385376"/>
                  <a:pt x="2848409" y="539287"/>
                </a:cubicBezTo>
                <a:cubicBezTo>
                  <a:pt x="2885522" y="693198"/>
                  <a:pt x="2775863" y="864532"/>
                  <a:pt x="2848409" y="1147419"/>
                </a:cubicBezTo>
                <a:cubicBezTo>
                  <a:pt x="2920955" y="1430306"/>
                  <a:pt x="2821518" y="1510478"/>
                  <a:pt x="2848409" y="1721128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732016266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A237F645-3AF1-4F9C-9894-A6DE6DBEAE5D}"/>
              </a:ext>
            </a:extLst>
          </p:cNvPr>
          <p:cNvSpPr/>
          <p:nvPr/>
        </p:nvSpPr>
        <p:spPr>
          <a:xfrm>
            <a:off x="3706942" y="4025245"/>
            <a:ext cx="2678362" cy="2065362"/>
          </a:xfrm>
          <a:custGeom>
            <a:avLst/>
            <a:gdLst>
              <a:gd name="connsiteX0" fmla="*/ 0 w 2678362"/>
              <a:gd name="connsiteY0" fmla="*/ 0 h 2065362"/>
              <a:gd name="connsiteX1" fmla="*/ 589240 w 2678362"/>
              <a:gd name="connsiteY1" fmla="*/ 0 h 2065362"/>
              <a:gd name="connsiteX2" fmla="*/ 1124912 w 2678362"/>
              <a:gd name="connsiteY2" fmla="*/ 0 h 2065362"/>
              <a:gd name="connsiteX3" fmla="*/ 1687368 w 2678362"/>
              <a:gd name="connsiteY3" fmla="*/ 0 h 2065362"/>
              <a:gd name="connsiteX4" fmla="*/ 2196257 w 2678362"/>
              <a:gd name="connsiteY4" fmla="*/ 0 h 2065362"/>
              <a:gd name="connsiteX5" fmla="*/ 2678362 w 2678362"/>
              <a:gd name="connsiteY5" fmla="*/ 0 h 2065362"/>
              <a:gd name="connsiteX6" fmla="*/ 2678362 w 2678362"/>
              <a:gd name="connsiteY6" fmla="*/ 539287 h 2065362"/>
              <a:gd name="connsiteX7" fmla="*/ 2678362 w 2678362"/>
              <a:gd name="connsiteY7" fmla="*/ 1147419 h 2065362"/>
              <a:gd name="connsiteX8" fmla="*/ 2678362 w 2678362"/>
              <a:gd name="connsiteY8" fmla="*/ 1721128 h 2065362"/>
              <a:gd name="connsiteX9" fmla="*/ 2334128 w 2678362"/>
              <a:gd name="connsiteY9" fmla="*/ 2065362 h 2065362"/>
              <a:gd name="connsiteX10" fmla="*/ 1750596 w 2678362"/>
              <a:gd name="connsiteY10" fmla="*/ 2065362 h 2065362"/>
              <a:gd name="connsiteX11" fmla="*/ 1167064 w 2678362"/>
              <a:gd name="connsiteY11" fmla="*/ 2065362 h 2065362"/>
              <a:gd name="connsiteX12" fmla="*/ 536849 w 2678362"/>
              <a:gd name="connsiteY12" fmla="*/ 2065362 h 2065362"/>
              <a:gd name="connsiteX13" fmla="*/ 0 w 2678362"/>
              <a:gd name="connsiteY13" fmla="*/ 2065362 h 2065362"/>
              <a:gd name="connsiteX14" fmla="*/ 0 w 2678362"/>
              <a:gd name="connsiteY14" fmla="*/ 1590329 h 2065362"/>
              <a:gd name="connsiteX15" fmla="*/ 0 w 2678362"/>
              <a:gd name="connsiteY15" fmla="*/ 1094642 h 2065362"/>
              <a:gd name="connsiteX16" fmla="*/ 0 w 2678362"/>
              <a:gd name="connsiteY16" fmla="*/ 578301 h 2065362"/>
              <a:gd name="connsiteX17" fmla="*/ 0 w 2678362"/>
              <a:gd name="connsiteY17" fmla="*/ 0 h 2065362"/>
              <a:gd name="connsiteX0" fmla="*/ 2334128 w 2678362"/>
              <a:gd name="connsiteY0" fmla="*/ 2065362 h 2065362"/>
              <a:gd name="connsiteX1" fmla="*/ 2402975 w 2678362"/>
              <a:gd name="connsiteY1" fmla="*/ 1789975 h 2065362"/>
              <a:gd name="connsiteX2" fmla="*/ 2678362 w 2678362"/>
              <a:gd name="connsiteY2" fmla="*/ 1721128 h 2065362"/>
              <a:gd name="connsiteX3" fmla="*/ 2334128 w 2678362"/>
              <a:gd name="connsiteY3" fmla="*/ 2065362 h 2065362"/>
              <a:gd name="connsiteX0" fmla="*/ 2334128 w 2678362"/>
              <a:gd name="connsiteY0" fmla="*/ 2065362 h 2065362"/>
              <a:gd name="connsiteX1" fmla="*/ 2402975 w 2678362"/>
              <a:gd name="connsiteY1" fmla="*/ 1789975 h 2065362"/>
              <a:gd name="connsiteX2" fmla="*/ 2678362 w 2678362"/>
              <a:gd name="connsiteY2" fmla="*/ 1721128 h 2065362"/>
              <a:gd name="connsiteX3" fmla="*/ 2334128 w 2678362"/>
              <a:gd name="connsiteY3" fmla="*/ 2065362 h 2065362"/>
              <a:gd name="connsiteX4" fmla="*/ 1727255 w 2678362"/>
              <a:gd name="connsiteY4" fmla="*/ 2065362 h 2065362"/>
              <a:gd name="connsiteX5" fmla="*/ 1120381 w 2678362"/>
              <a:gd name="connsiteY5" fmla="*/ 2065362 h 2065362"/>
              <a:gd name="connsiteX6" fmla="*/ 536849 w 2678362"/>
              <a:gd name="connsiteY6" fmla="*/ 2065362 h 2065362"/>
              <a:gd name="connsiteX7" fmla="*/ 0 w 2678362"/>
              <a:gd name="connsiteY7" fmla="*/ 2065362 h 2065362"/>
              <a:gd name="connsiteX8" fmla="*/ 0 w 2678362"/>
              <a:gd name="connsiteY8" fmla="*/ 1569675 h 2065362"/>
              <a:gd name="connsiteX9" fmla="*/ 0 w 2678362"/>
              <a:gd name="connsiteY9" fmla="*/ 1032681 h 2065362"/>
              <a:gd name="connsiteX10" fmla="*/ 0 w 2678362"/>
              <a:gd name="connsiteY10" fmla="*/ 516341 h 2065362"/>
              <a:gd name="connsiteX11" fmla="*/ 0 w 2678362"/>
              <a:gd name="connsiteY11" fmla="*/ 0 h 2065362"/>
              <a:gd name="connsiteX12" fmla="*/ 482105 w 2678362"/>
              <a:gd name="connsiteY12" fmla="*/ 0 h 2065362"/>
              <a:gd name="connsiteX13" fmla="*/ 1044561 w 2678362"/>
              <a:gd name="connsiteY13" fmla="*/ 0 h 2065362"/>
              <a:gd name="connsiteX14" fmla="*/ 1499883 w 2678362"/>
              <a:gd name="connsiteY14" fmla="*/ 0 h 2065362"/>
              <a:gd name="connsiteX15" fmla="*/ 2062339 w 2678362"/>
              <a:gd name="connsiteY15" fmla="*/ 0 h 2065362"/>
              <a:gd name="connsiteX16" fmla="*/ 2678362 w 2678362"/>
              <a:gd name="connsiteY16" fmla="*/ 0 h 2065362"/>
              <a:gd name="connsiteX17" fmla="*/ 2678362 w 2678362"/>
              <a:gd name="connsiteY17" fmla="*/ 608132 h 2065362"/>
              <a:gd name="connsiteX18" fmla="*/ 2678362 w 2678362"/>
              <a:gd name="connsiteY18" fmla="*/ 1147419 h 2065362"/>
              <a:gd name="connsiteX19" fmla="*/ 2678362 w 2678362"/>
              <a:gd name="connsiteY19" fmla="*/ 1721128 h 206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78362" h="2065362" stroke="0" extrusionOk="0">
                <a:moveTo>
                  <a:pt x="0" y="0"/>
                </a:moveTo>
                <a:cubicBezTo>
                  <a:pt x="131640" y="-33853"/>
                  <a:pt x="344564" y="9651"/>
                  <a:pt x="589240" y="0"/>
                </a:cubicBezTo>
                <a:cubicBezTo>
                  <a:pt x="833916" y="-9651"/>
                  <a:pt x="902068" y="53584"/>
                  <a:pt x="1124912" y="0"/>
                </a:cubicBezTo>
                <a:cubicBezTo>
                  <a:pt x="1347756" y="-53584"/>
                  <a:pt x="1506012" y="4246"/>
                  <a:pt x="1687368" y="0"/>
                </a:cubicBezTo>
                <a:cubicBezTo>
                  <a:pt x="1868724" y="-4246"/>
                  <a:pt x="2048997" y="53793"/>
                  <a:pt x="2196257" y="0"/>
                </a:cubicBezTo>
                <a:cubicBezTo>
                  <a:pt x="2343517" y="-53793"/>
                  <a:pt x="2464161" y="48786"/>
                  <a:pt x="2678362" y="0"/>
                </a:cubicBezTo>
                <a:cubicBezTo>
                  <a:pt x="2736822" y="126177"/>
                  <a:pt x="2631023" y="353807"/>
                  <a:pt x="2678362" y="539287"/>
                </a:cubicBezTo>
                <a:cubicBezTo>
                  <a:pt x="2725701" y="724767"/>
                  <a:pt x="2614438" y="1010484"/>
                  <a:pt x="2678362" y="1147419"/>
                </a:cubicBezTo>
                <a:cubicBezTo>
                  <a:pt x="2742286" y="1284354"/>
                  <a:pt x="2638421" y="1478372"/>
                  <a:pt x="2678362" y="1721128"/>
                </a:cubicBezTo>
                <a:cubicBezTo>
                  <a:pt x="2575033" y="1893829"/>
                  <a:pt x="2402164" y="1938063"/>
                  <a:pt x="2334128" y="2065362"/>
                </a:cubicBezTo>
                <a:cubicBezTo>
                  <a:pt x="2102344" y="2067898"/>
                  <a:pt x="1957011" y="2052083"/>
                  <a:pt x="1750596" y="2065362"/>
                </a:cubicBezTo>
                <a:cubicBezTo>
                  <a:pt x="1544181" y="2078641"/>
                  <a:pt x="1404013" y="2048172"/>
                  <a:pt x="1167064" y="2065362"/>
                </a:cubicBezTo>
                <a:cubicBezTo>
                  <a:pt x="930115" y="2082552"/>
                  <a:pt x="828712" y="2030485"/>
                  <a:pt x="536849" y="2065362"/>
                </a:cubicBezTo>
                <a:cubicBezTo>
                  <a:pt x="244986" y="2100239"/>
                  <a:pt x="257411" y="2063595"/>
                  <a:pt x="0" y="2065362"/>
                </a:cubicBezTo>
                <a:cubicBezTo>
                  <a:pt x="-31740" y="1903032"/>
                  <a:pt x="48799" y="1759301"/>
                  <a:pt x="0" y="1590329"/>
                </a:cubicBezTo>
                <a:cubicBezTo>
                  <a:pt x="-48799" y="1421357"/>
                  <a:pt x="1197" y="1296190"/>
                  <a:pt x="0" y="1094642"/>
                </a:cubicBezTo>
                <a:cubicBezTo>
                  <a:pt x="-1197" y="893094"/>
                  <a:pt x="59396" y="745702"/>
                  <a:pt x="0" y="578301"/>
                </a:cubicBezTo>
                <a:cubicBezTo>
                  <a:pt x="-59396" y="410900"/>
                  <a:pt x="39691" y="281687"/>
                  <a:pt x="0" y="0"/>
                </a:cubicBezTo>
                <a:close/>
              </a:path>
              <a:path w="2678362" h="2065362" fill="darkenLess" stroke="0" extrusionOk="0">
                <a:moveTo>
                  <a:pt x="2334128" y="2065362"/>
                </a:moveTo>
                <a:cubicBezTo>
                  <a:pt x="2323686" y="1980408"/>
                  <a:pt x="2404782" y="1890692"/>
                  <a:pt x="2402975" y="1789975"/>
                </a:cubicBezTo>
                <a:cubicBezTo>
                  <a:pt x="2460573" y="1741690"/>
                  <a:pt x="2577134" y="1775263"/>
                  <a:pt x="2678362" y="1721128"/>
                </a:cubicBezTo>
                <a:cubicBezTo>
                  <a:pt x="2560850" y="1892724"/>
                  <a:pt x="2427993" y="1953558"/>
                  <a:pt x="2334128" y="2065362"/>
                </a:cubicBezTo>
                <a:close/>
              </a:path>
              <a:path w="2678362" h="2065362" fill="none" extrusionOk="0">
                <a:moveTo>
                  <a:pt x="2334128" y="2065362"/>
                </a:moveTo>
                <a:cubicBezTo>
                  <a:pt x="2348989" y="1934993"/>
                  <a:pt x="2387559" y="1859703"/>
                  <a:pt x="2402975" y="1789975"/>
                </a:cubicBezTo>
                <a:cubicBezTo>
                  <a:pt x="2527040" y="1743688"/>
                  <a:pt x="2545910" y="1774234"/>
                  <a:pt x="2678362" y="1721128"/>
                </a:cubicBezTo>
                <a:cubicBezTo>
                  <a:pt x="2541044" y="1908877"/>
                  <a:pt x="2473580" y="1904342"/>
                  <a:pt x="2334128" y="2065362"/>
                </a:cubicBezTo>
                <a:cubicBezTo>
                  <a:pt x="2185970" y="2131145"/>
                  <a:pt x="2018711" y="2010390"/>
                  <a:pt x="1727255" y="2065362"/>
                </a:cubicBezTo>
                <a:cubicBezTo>
                  <a:pt x="1435799" y="2120334"/>
                  <a:pt x="1291573" y="2022223"/>
                  <a:pt x="1120381" y="2065362"/>
                </a:cubicBezTo>
                <a:cubicBezTo>
                  <a:pt x="949189" y="2108501"/>
                  <a:pt x="808962" y="2000087"/>
                  <a:pt x="536849" y="2065362"/>
                </a:cubicBezTo>
                <a:cubicBezTo>
                  <a:pt x="264736" y="2130637"/>
                  <a:pt x="188145" y="2006918"/>
                  <a:pt x="0" y="2065362"/>
                </a:cubicBezTo>
                <a:cubicBezTo>
                  <a:pt x="-26477" y="1938994"/>
                  <a:pt x="2323" y="1777561"/>
                  <a:pt x="0" y="1569675"/>
                </a:cubicBezTo>
                <a:cubicBezTo>
                  <a:pt x="-2323" y="1361789"/>
                  <a:pt x="4892" y="1141924"/>
                  <a:pt x="0" y="1032681"/>
                </a:cubicBezTo>
                <a:cubicBezTo>
                  <a:pt x="-4892" y="923438"/>
                  <a:pt x="51873" y="642257"/>
                  <a:pt x="0" y="516341"/>
                </a:cubicBezTo>
                <a:cubicBezTo>
                  <a:pt x="-51873" y="390425"/>
                  <a:pt x="36856" y="151918"/>
                  <a:pt x="0" y="0"/>
                </a:cubicBezTo>
                <a:cubicBezTo>
                  <a:pt x="222944" y="-36052"/>
                  <a:pt x="291474" y="9258"/>
                  <a:pt x="482105" y="0"/>
                </a:cubicBezTo>
                <a:cubicBezTo>
                  <a:pt x="672737" y="-9258"/>
                  <a:pt x="890976" y="1768"/>
                  <a:pt x="1044561" y="0"/>
                </a:cubicBezTo>
                <a:cubicBezTo>
                  <a:pt x="1198146" y="-1768"/>
                  <a:pt x="1318589" y="47030"/>
                  <a:pt x="1499883" y="0"/>
                </a:cubicBezTo>
                <a:cubicBezTo>
                  <a:pt x="1681177" y="-47030"/>
                  <a:pt x="1804960" y="40135"/>
                  <a:pt x="2062339" y="0"/>
                </a:cubicBezTo>
                <a:cubicBezTo>
                  <a:pt x="2319718" y="-40135"/>
                  <a:pt x="2534680" y="51425"/>
                  <a:pt x="2678362" y="0"/>
                </a:cubicBezTo>
                <a:cubicBezTo>
                  <a:pt x="2728744" y="287712"/>
                  <a:pt x="2643721" y="366595"/>
                  <a:pt x="2678362" y="608132"/>
                </a:cubicBezTo>
                <a:cubicBezTo>
                  <a:pt x="2713003" y="849669"/>
                  <a:pt x="2645776" y="1026347"/>
                  <a:pt x="2678362" y="1147419"/>
                </a:cubicBezTo>
                <a:cubicBezTo>
                  <a:pt x="2710948" y="1268491"/>
                  <a:pt x="2613377" y="1602646"/>
                  <a:pt x="2678362" y="1721128"/>
                </a:cubicBezTo>
              </a:path>
              <a:path w="2678362" h="2065362" fill="none" stroke="0" extrusionOk="0">
                <a:moveTo>
                  <a:pt x="2334128" y="2065362"/>
                </a:moveTo>
                <a:cubicBezTo>
                  <a:pt x="2349509" y="1953149"/>
                  <a:pt x="2392163" y="1909727"/>
                  <a:pt x="2402975" y="1789975"/>
                </a:cubicBezTo>
                <a:cubicBezTo>
                  <a:pt x="2524337" y="1750907"/>
                  <a:pt x="2561807" y="1773072"/>
                  <a:pt x="2678362" y="1721128"/>
                </a:cubicBezTo>
                <a:cubicBezTo>
                  <a:pt x="2575576" y="1899857"/>
                  <a:pt x="2487354" y="1892059"/>
                  <a:pt x="2334128" y="2065362"/>
                </a:cubicBezTo>
                <a:cubicBezTo>
                  <a:pt x="2172852" y="2096638"/>
                  <a:pt x="2049361" y="2013123"/>
                  <a:pt x="1797279" y="2065362"/>
                </a:cubicBezTo>
                <a:cubicBezTo>
                  <a:pt x="1545197" y="2117601"/>
                  <a:pt x="1423266" y="2036324"/>
                  <a:pt x="1283770" y="2065362"/>
                </a:cubicBezTo>
                <a:cubicBezTo>
                  <a:pt x="1144274" y="2094400"/>
                  <a:pt x="858321" y="2052083"/>
                  <a:pt x="700238" y="2065362"/>
                </a:cubicBezTo>
                <a:cubicBezTo>
                  <a:pt x="542155" y="2078641"/>
                  <a:pt x="243782" y="2026052"/>
                  <a:pt x="0" y="2065362"/>
                </a:cubicBezTo>
                <a:cubicBezTo>
                  <a:pt x="-56317" y="1950292"/>
                  <a:pt x="46000" y="1759730"/>
                  <a:pt x="0" y="1549022"/>
                </a:cubicBezTo>
                <a:cubicBezTo>
                  <a:pt x="-46000" y="1338314"/>
                  <a:pt x="58452" y="1244924"/>
                  <a:pt x="0" y="1053335"/>
                </a:cubicBezTo>
                <a:cubicBezTo>
                  <a:pt x="-58452" y="861746"/>
                  <a:pt x="35227" y="644734"/>
                  <a:pt x="0" y="516341"/>
                </a:cubicBezTo>
                <a:cubicBezTo>
                  <a:pt x="-35227" y="387948"/>
                  <a:pt x="37455" y="203951"/>
                  <a:pt x="0" y="0"/>
                </a:cubicBezTo>
                <a:cubicBezTo>
                  <a:pt x="244473" y="-24772"/>
                  <a:pt x="362912" y="33585"/>
                  <a:pt x="508889" y="0"/>
                </a:cubicBezTo>
                <a:cubicBezTo>
                  <a:pt x="654866" y="-33585"/>
                  <a:pt x="751111" y="29580"/>
                  <a:pt x="964210" y="0"/>
                </a:cubicBezTo>
                <a:cubicBezTo>
                  <a:pt x="1177309" y="-29580"/>
                  <a:pt x="1308173" y="2626"/>
                  <a:pt x="1446315" y="0"/>
                </a:cubicBezTo>
                <a:cubicBezTo>
                  <a:pt x="1584457" y="-2626"/>
                  <a:pt x="1850483" y="64176"/>
                  <a:pt x="2008772" y="0"/>
                </a:cubicBezTo>
                <a:cubicBezTo>
                  <a:pt x="2167061" y="-64176"/>
                  <a:pt x="2385717" y="54031"/>
                  <a:pt x="2678362" y="0"/>
                </a:cubicBezTo>
                <a:cubicBezTo>
                  <a:pt x="2735071" y="126243"/>
                  <a:pt x="2615882" y="273581"/>
                  <a:pt x="2678362" y="539287"/>
                </a:cubicBezTo>
                <a:cubicBezTo>
                  <a:pt x="2740842" y="804993"/>
                  <a:pt x="2667970" y="823314"/>
                  <a:pt x="2678362" y="1095785"/>
                </a:cubicBezTo>
                <a:cubicBezTo>
                  <a:pt x="2688754" y="1368256"/>
                  <a:pt x="2645906" y="1472375"/>
                  <a:pt x="2678362" y="1721128"/>
                </a:cubicBezTo>
              </a:path>
            </a:pathLst>
          </a:custGeom>
          <a:solidFill>
            <a:srgbClr val="F76D6D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732016266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</a:endParaRPr>
          </a:p>
          <a:p>
            <a:pPr algn="ctr"/>
            <a:r>
              <a:rPr lang="hr-HR" sz="28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56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7" y="419492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542854" y="1357447"/>
            <a:ext cx="4009533" cy="3516223"/>
          </a:xfrm>
          <a:custGeom>
            <a:avLst/>
            <a:gdLst>
              <a:gd name="connsiteX0" fmla="*/ -77304 w 4009533"/>
              <a:gd name="connsiteY0" fmla="*/ 2963930 h 3516223"/>
              <a:gd name="connsiteX1" fmla="*/ 151809 w 4009533"/>
              <a:gd name="connsiteY1" fmla="*/ 2429227 h 3516223"/>
              <a:gd name="connsiteX2" fmla="*/ 1242797 w 4009533"/>
              <a:gd name="connsiteY2" fmla="*/ 131939 h 3516223"/>
              <a:gd name="connsiteX3" fmla="*/ 3673033 w 4009533"/>
              <a:gd name="connsiteY3" fmla="*/ 783149 h 3516223"/>
              <a:gd name="connsiteX4" fmla="*/ 3067920 w 4009533"/>
              <a:gd name="connsiteY4" fmla="*/ 3248642 h 3516223"/>
              <a:gd name="connsiteX5" fmla="*/ 573408 w 4009533"/>
              <a:gd name="connsiteY5" fmla="*/ 2989087 h 3516223"/>
              <a:gd name="connsiteX6" fmla="*/ -77304 w 4009533"/>
              <a:gd name="connsiteY6" fmla="*/ 296393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77304" y="2963930"/>
                </a:moveTo>
                <a:cubicBezTo>
                  <a:pt x="-42420" y="2834151"/>
                  <a:pt x="70580" y="2589261"/>
                  <a:pt x="151809" y="2429227"/>
                </a:cubicBezTo>
                <a:cubicBezTo>
                  <a:pt x="-139401" y="1696486"/>
                  <a:pt x="214962" y="317765"/>
                  <a:pt x="1242797" y="131939"/>
                </a:cubicBezTo>
                <a:cubicBezTo>
                  <a:pt x="2035121" y="-310975"/>
                  <a:pt x="3349807" y="55262"/>
                  <a:pt x="3673033" y="783149"/>
                </a:cubicBezTo>
                <a:cubicBezTo>
                  <a:pt x="4148099" y="1477162"/>
                  <a:pt x="4000222" y="2893035"/>
                  <a:pt x="3067920" y="3248642"/>
                </a:cubicBezTo>
                <a:cubicBezTo>
                  <a:pt x="2091876" y="3696974"/>
                  <a:pt x="1333836" y="3395210"/>
                  <a:pt x="573408" y="2989087"/>
                </a:cubicBezTo>
                <a:cubicBezTo>
                  <a:pt x="319179" y="2993000"/>
                  <a:pt x="54852" y="2995944"/>
                  <a:pt x="-77304" y="2963930"/>
                </a:cubicBezTo>
                <a:close/>
              </a:path>
              <a:path w="4009533" h="3516223" stroke="0" extrusionOk="0">
                <a:moveTo>
                  <a:pt x="-77304" y="2963930"/>
                </a:moveTo>
                <a:cubicBezTo>
                  <a:pt x="-46052" y="2837221"/>
                  <a:pt x="68387" y="2629611"/>
                  <a:pt x="151809" y="2429227"/>
                </a:cubicBezTo>
                <a:cubicBezTo>
                  <a:pt x="-353490" y="1436701"/>
                  <a:pt x="172518" y="458201"/>
                  <a:pt x="1242797" y="131939"/>
                </a:cubicBezTo>
                <a:cubicBezTo>
                  <a:pt x="2173147" y="18643"/>
                  <a:pt x="3135690" y="16530"/>
                  <a:pt x="3673033" y="783149"/>
                </a:cubicBezTo>
                <a:cubicBezTo>
                  <a:pt x="4260305" y="1607907"/>
                  <a:pt x="4052773" y="2863654"/>
                  <a:pt x="3067920" y="3248642"/>
                </a:cubicBezTo>
                <a:cubicBezTo>
                  <a:pt x="2263553" y="3803014"/>
                  <a:pt x="1044261" y="3648275"/>
                  <a:pt x="573408" y="2989087"/>
                </a:cubicBezTo>
                <a:cubicBezTo>
                  <a:pt x="351078" y="2978845"/>
                  <a:pt x="160431" y="2958680"/>
                  <a:pt x="-77304" y="29639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1928"/>
                      <a:gd name="adj2" fmla="val 3429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se SAD umiješao u događaje na Kubi? Prepoznaješ li osobe na fotografiji?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6642B098-8D83-46C1-8A36-87187253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8203" y="2399121"/>
            <a:ext cx="5837738" cy="359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158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7" y="419492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542854" y="1357447"/>
            <a:ext cx="4009533" cy="3516223"/>
          </a:xfrm>
          <a:custGeom>
            <a:avLst/>
            <a:gdLst>
              <a:gd name="connsiteX0" fmla="*/ -77304 w 4009533"/>
              <a:gd name="connsiteY0" fmla="*/ 2963930 h 3516223"/>
              <a:gd name="connsiteX1" fmla="*/ 151809 w 4009533"/>
              <a:gd name="connsiteY1" fmla="*/ 2429227 h 3516223"/>
              <a:gd name="connsiteX2" fmla="*/ 1242797 w 4009533"/>
              <a:gd name="connsiteY2" fmla="*/ 131939 h 3516223"/>
              <a:gd name="connsiteX3" fmla="*/ 3673033 w 4009533"/>
              <a:gd name="connsiteY3" fmla="*/ 783149 h 3516223"/>
              <a:gd name="connsiteX4" fmla="*/ 3067920 w 4009533"/>
              <a:gd name="connsiteY4" fmla="*/ 3248642 h 3516223"/>
              <a:gd name="connsiteX5" fmla="*/ 573408 w 4009533"/>
              <a:gd name="connsiteY5" fmla="*/ 2989087 h 3516223"/>
              <a:gd name="connsiteX6" fmla="*/ -77304 w 4009533"/>
              <a:gd name="connsiteY6" fmla="*/ 296393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77304" y="2963930"/>
                </a:moveTo>
                <a:cubicBezTo>
                  <a:pt x="-42420" y="2834151"/>
                  <a:pt x="70580" y="2589261"/>
                  <a:pt x="151809" y="2429227"/>
                </a:cubicBezTo>
                <a:cubicBezTo>
                  <a:pt x="-139401" y="1696486"/>
                  <a:pt x="214962" y="317765"/>
                  <a:pt x="1242797" y="131939"/>
                </a:cubicBezTo>
                <a:cubicBezTo>
                  <a:pt x="2035121" y="-310975"/>
                  <a:pt x="3349807" y="55262"/>
                  <a:pt x="3673033" y="783149"/>
                </a:cubicBezTo>
                <a:cubicBezTo>
                  <a:pt x="4148099" y="1477162"/>
                  <a:pt x="4000222" y="2893035"/>
                  <a:pt x="3067920" y="3248642"/>
                </a:cubicBezTo>
                <a:cubicBezTo>
                  <a:pt x="2091876" y="3696974"/>
                  <a:pt x="1333836" y="3395210"/>
                  <a:pt x="573408" y="2989087"/>
                </a:cubicBezTo>
                <a:cubicBezTo>
                  <a:pt x="319179" y="2993000"/>
                  <a:pt x="54852" y="2995944"/>
                  <a:pt x="-77304" y="2963930"/>
                </a:cubicBezTo>
                <a:close/>
              </a:path>
              <a:path w="4009533" h="3516223" stroke="0" extrusionOk="0">
                <a:moveTo>
                  <a:pt x="-77304" y="2963930"/>
                </a:moveTo>
                <a:cubicBezTo>
                  <a:pt x="-46052" y="2837221"/>
                  <a:pt x="68387" y="2629611"/>
                  <a:pt x="151809" y="2429227"/>
                </a:cubicBezTo>
                <a:cubicBezTo>
                  <a:pt x="-353490" y="1436701"/>
                  <a:pt x="172518" y="458201"/>
                  <a:pt x="1242797" y="131939"/>
                </a:cubicBezTo>
                <a:cubicBezTo>
                  <a:pt x="2173147" y="18643"/>
                  <a:pt x="3135690" y="16530"/>
                  <a:pt x="3673033" y="783149"/>
                </a:cubicBezTo>
                <a:cubicBezTo>
                  <a:pt x="4260305" y="1607907"/>
                  <a:pt x="4052773" y="2863654"/>
                  <a:pt x="3067920" y="3248642"/>
                </a:cubicBezTo>
                <a:cubicBezTo>
                  <a:pt x="2263553" y="3803014"/>
                  <a:pt x="1044261" y="3648275"/>
                  <a:pt x="573408" y="2989087"/>
                </a:cubicBezTo>
                <a:cubicBezTo>
                  <a:pt x="351078" y="2978845"/>
                  <a:pt x="160431" y="2958680"/>
                  <a:pt x="-77304" y="29639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1928"/>
                      <a:gd name="adj2" fmla="val 3429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je završila Kubanska kriza?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BA99258-305F-4991-8BAD-07A2C64F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8166"/>
            <a:ext cx="5554109" cy="385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20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7" y="419492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542854" y="1357447"/>
            <a:ext cx="4009533" cy="3516223"/>
          </a:xfrm>
          <a:custGeom>
            <a:avLst/>
            <a:gdLst>
              <a:gd name="connsiteX0" fmla="*/ -77304 w 4009533"/>
              <a:gd name="connsiteY0" fmla="*/ 2963930 h 3516223"/>
              <a:gd name="connsiteX1" fmla="*/ 151809 w 4009533"/>
              <a:gd name="connsiteY1" fmla="*/ 2429227 h 3516223"/>
              <a:gd name="connsiteX2" fmla="*/ 1242797 w 4009533"/>
              <a:gd name="connsiteY2" fmla="*/ 131939 h 3516223"/>
              <a:gd name="connsiteX3" fmla="*/ 3673033 w 4009533"/>
              <a:gd name="connsiteY3" fmla="*/ 783149 h 3516223"/>
              <a:gd name="connsiteX4" fmla="*/ 3067920 w 4009533"/>
              <a:gd name="connsiteY4" fmla="*/ 3248642 h 3516223"/>
              <a:gd name="connsiteX5" fmla="*/ 573408 w 4009533"/>
              <a:gd name="connsiteY5" fmla="*/ 2989087 h 3516223"/>
              <a:gd name="connsiteX6" fmla="*/ -77304 w 4009533"/>
              <a:gd name="connsiteY6" fmla="*/ 296393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77304" y="2963930"/>
                </a:moveTo>
                <a:cubicBezTo>
                  <a:pt x="-42420" y="2834151"/>
                  <a:pt x="70580" y="2589261"/>
                  <a:pt x="151809" y="2429227"/>
                </a:cubicBezTo>
                <a:cubicBezTo>
                  <a:pt x="-139401" y="1696486"/>
                  <a:pt x="214962" y="317765"/>
                  <a:pt x="1242797" y="131939"/>
                </a:cubicBezTo>
                <a:cubicBezTo>
                  <a:pt x="2035121" y="-310975"/>
                  <a:pt x="3349807" y="55262"/>
                  <a:pt x="3673033" y="783149"/>
                </a:cubicBezTo>
                <a:cubicBezTo>
                  <a:pt x="4148099" y="1477162"/>
                  <a:pt x="4000222" y="2893035"/>
                  <a:pt x="3067920" y="3248642"/>
                </a:cubicBezTo>
                <a:cubicBezTo>
                  <a:pt x="2091876" y="3696974"/>
                  <a:pt x="1333836" y="3395210"/>
                  <a:pt x="573408" y="2989087"/>
                </a:cubicBezTo>
                <a:cubicBezTo>
                  <a:pt x="319179" y="2993000"/>
                  <a:pt x="54852" y="2995944"/>
                  <a:pt x="-77304" y="2963930"/>
                </a:cubicBezTo>
                <a:close/>
              </a:path>
              <a:path w="4009533" h="3516223" stroke="0" extrusionOk="0">
                <a:moveTo>
                  <a:pt x="-77304" y="2963930"/>
                </a:moveTo>
                <a:cubicBezTo>
                  <a:pt x="-46052" y="2837221"/>
                  <a:pt x="68387" y="2629611"/>
                  <a:pt x="151809" y="2429227"/>
                </a:cubicBezTo>
                <a:cubicBezTo>
                  <a:pt x="-353490" y="1436701"/>
                  <a:pt x="172518" y="458201"/>
                  <a:pt x="1242797" y="131939"/>
                </a:cubicBezTo>
                <a:cubicBezTo>
                  <a:pt x="2173147" y="18643"/>
                  <a:pt x="3135690" y="16530"/>
                  <a:pt x="3673033" y="783149"/>
                </a:cubicBezTo>
                <a:cubicBezTo>
                  <a:pt x="4260305" y="1607907"/>
                  <a:pt x="4052773" y="2863654"/>
                  <a:pt x="3067920" y="3248642"/>
                </a:cubicBezTo>
                <a:cubicBezTo>
                  <a:pt x="2263553" y="3803014"/>
                  <a:pt x="1044261" y="3648275"/>
                  <a:pt x="573408" y="2989087"/>
                </a:cubicBezTo>
                <a:cubicBezTo>
                  <a:pt x="351078" y="2978845"/>
                  <a:pt x="160431" y="2958680"/>
                  <a:pt x="-77304" y="29639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1928"/>
                      <a:gd name="adj2" fmla="val 3429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su bile sukobljene strane u Indokini nakon Drugog svjetskog rata?</a:t>
            </a:r>
          </a:p>
        </p:txBody>
      </p: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61CF8138-3DB4-4883-9F58-3E57C6810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68" y="1945456"/>
            <a:ext cx="5449217" cy="411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725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7" y="419492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542854" y="1357447"/>
            <a:ext cx="4009533" cy="3516223"/>
          </a:xfrm>
          <a:custGeom>
            <a:avLst/>
            <a:gdLst>
              <a:gd name="connsiteX0" fmla="*/ -77304 w 4009533"/>
              <a:gd name="connsiteY0" fmla="*/ 2963930 h 3516223"/>
              <a:gd name="connsiteX1" fmla="*/ 151809 w 4009533"/>
              <a:gd name="connsiteY1" fmla="*/ 2429227 h 3516223"/>
              <a:gd name="connsiteX2" fmla="*/ 1242797 w 4009533"/>
              <a:gd name="connsiteY2" fmla="*/ 131939 h 3516223"/>
              <a:gd name="connsiteX3" fmla="*/ 3673033 w 4009533"/>
              <a:gd name="connsiteY3" fmla="*/ 783149 h 3516223"/>
              <a:gd name="connsiteX4" fmla="*/ 3067920 w 4009533"/>
              <a:gd name="connsiteY4" fmla="*/ 3248642 h 3516223"/>
              <a:gd name="connsiteX5" fmla="*/ 573408 w 4009533"/>
              <a:gd name="connsiteY5" fmla="*/ 2989087 h 3516223"/>
              <a:gd name="connsiteX6" fmla="*/ -77304 w 4009533"/>
              <a:gd name="connsiteY6" fmla="*/ 296393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77304" y="2963930"/>
                </a:moveTo>
                <a:cubicBezTo>
                  <a:pt x="-42420" y="2834151"/>
                  <a:pt x="70580" y="2589261"/>
                  <a:pt x="151809" y="2429227"/>
                </a:cubicBezTo>
                <a:cubicBezTo>
                  <a:pt x="-139401" y="1696486"/>
                  <a:pt x="214962" y="317765"/>
                  <a:pt x="1242797" y="131939"/>
                </a:cubicBezTo>
                <a:cubicBezTo>
                  <a:pt x="2035121" y="-310975"/>
                  <a:pt x="3349807" y="55262"/>
                  <a:pt x="3673033" y="783149"/>
                </a:cubicBezTo>
                <a:cubicBezTo>
                  <a:pt x="4148099" y="1477162"/>
                  <a:pt x="4000222" y="2893035"/>
                  <a:pt x="3067920" y="3248642"/>
                </a:cubicBezTo>
                <a:cubicBezTo>
                  <a:pt x="2091876" y="3696974"/>
                  <a:pt x="1333836" y="3395210"/>
                  <a:pt x="573408" y="2989087"/>
                </a:cubicBezTo>
                <a:cubicBezTo>
                  <a:pt x="319179" y="2993000"/>
                  <a:pt x="54852" y="2995944"/>
                  <a:pt x="-77304" y="2963930"/>
                </a:cubicBezTo>
                <a:close/>
              </a:path>
              <a:path w="4009533" h="3516223" stroke="0" extrusionOk="0">
                <a:moveTo>
                  <a:pt x="-77304" y="2963930"/>
                </a:moveTo>
                <a:cubicBezTo>
                  <a:pt x="-46052" y="2837221"/>
                  <a:pt x="68387" y="2629611"/>
                  <a:pt x="151809" y="2429227"/>
                </a:cubicBezTo>
                <a:cubicBezTo>
                  <a:pt x="-353490" y="1436701"/>
                  <a:pt x="172518" y="458201"/>
                  <a:pt x="1242797" y="131939"/>
                </a:cubicBezTo>
                <a:cubicBezTo>
                  <a:pt x="2173147" y="18643"/>
                  <a:pt x="3135690" y="16530"/>
                  <a:pt x="3673033" y="783149"/>
                </a:cubicBezTo>
                <a:cubicBezTo>
                  <a:pt x="4260305" y="1607907"/>
                  <a:pt x="4052773" y="2863654"/>
                  <a:pt x="3067920" y="3248642"/>
                </a:cubicBezTo>
                <a:cubicBezTo>
                  <a:pt x="2263553" y="3803014"/>
                  <a:pt x="1044261" y="3648275"/>
                  <a:pt x="573408" y="2989087"/>
                </a:cubicBezTo>
                <a:cubicBezTo>
                  <a:pt x="351078" y="2978845"/>
                  <a:pt x="160431" y="2958680"/>
                  <a:pt x="-77304" y="29639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1928"/>
                      <a:gd name="adj2" fmla="val 3429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je sukob završio? Kako je nakon toga podijeljeno područje Indokine?</a:t>
            </a:r>
          </a:p>
        </p:txBody>
      </p: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61CF8138-3DB4-4883-9F58-3E57C6810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68" y="1945456"/>
            <a:ext cx="5449217" cy="411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9550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7" y="419492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542854" y="1357447"/>
            <a:ext cx="4009533" cy="3516223"/>
          </a:xfrm>
          <a:custGeom>
            <a:avLst/>
            <a:gdLst>
              <a:gd name="connsiteX0" fmla="*/ -77304 w 4009533"/>
              <a:gd name="connsiteY0" fmla="*/ 2963930 h 3516223"/>
              <a:gd name="connsiteX1" fmla="*/ 151809 w 4009533"/>
              <a:gd name="connsiteY1" fmla="*/ 2429227 h 3516223"/>
              <a:gd name="connsiteX2" fmla="*/ 1242797 w 4009533"/>
              <a:gd name="connsiteY2" fmla="*/ 131939 h 3516223"/>
              <a:gd name="connsiteX3" fmla="*/ 3673033 w 4009533"/>
              <a:gd name="connsiteY3" fmla="*/ 783149 h 3516223"/>
              <a:gd name="connsiteX4" fmla="*/ 3067920 w 4009533"/>
              <a:gd name="connsiteY4" fmla="*/ 3248642 h 3516223"/>
              <a:gd name="connsiteX5" fmla="*/ 573408 w 4009533"/>
              <a:gd name="connsiteY5" fmla="*/ 2989087 h 3516223"/>
              <a:gd name="connsiteX6" fmla="*/ -77304 w 4009533"/>
              <a:gd name="connsiteY6" fmla="*/ 296393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77304" y="2963930"/>
                </a:moveTo>
                <a:cubicBezTo>
                  <a:pt x="-42420" y="2834151"/>
                  <a:pt x="70580" y="2589261"/>
                  <a:pt x="151809" y="2429227"/>
                </a:cubicBezTo>
                <a:cubicBezTo>
                  <a:pt x="-139401" y="1696486"/>
                  <a:pt x="214962" y="317765"/>
                  <a:pt x="1242797" y="131939"/>
                </a:cubicBezTo>
                <a:cubicBezTo>
                  <a:pt x="2035121" y="-310975"/>
                  <a:pt x="3349807" y="55262"/>
                  <a:pt x="3673033" y="783149"/>
                </a:cubicBezTo>
                <a:cubicBezTo>
                  <a:pt x="4148099" y="1477162"/>
                  <a:pt x="4000222" y="2893035"/>
                  <a:pt x="3067920" y="3248642"/>
                </a:cubicBezTo>
                <a:cubicBezTo>
                  <a:pt x="2091876" y="3696974"/>
                  <a:pt x="1333836" y="3395210"/>
                  <a:pt x="573408" y="2989087"/>
                </a:cubicBezTo>
                <a:cubicBezTo>
                  <a:pt x="319179" y="2993000"/>
                  <a:pt x="54852" y="2995944"/>
                  <a:pt x="-77304" y="2963930"/>
                </a:cubicBezTo>
                <a:close/>
              </a:path>
              <a:path w="4009533" h="3516223" stroke="0" extrusionOk="0">
                <a:moveTo>
                  <a:pt x="-77304" y="2963930"/>
                </a:moveTo>
                <a:cubicBezTo>
                  <a:pt x="-46052" y="2837221"/>
                  <a:pt x="68387" y="2629611"/>
                  <a:pt x="151809" y="2429227"/>
                </a:cubicBezTo>
                <a:cubicBezTo>
                  <a:pt x="-353490" y="1436701"/>
                  <a:pt x="172518" y="458201"/>
                  <a:pt x="1242797" y="131939"/>
                </a:cubicBezTo>
                <a:cubicBezTo>
                  <a:pt x="2173147" y="18643"/>
                  <a:pt x="3135690" y="16530"/>
                  <a:pt x="3673033" y="783149"/>
                </a:cubicBezTo>
                <a:cubicBezTo>
                  <a:pt x="4260305" y="1607907"/>
                  <a:pt x="4052773" y="2863654"/>
                  <a:pt x="3067920" y="3248642"/>
                </a:cubicBezTo>
                <a:cubicBezTo>
                  <a:pt x="2263553" y="3803014"/>
                  <a:pt x="1044261" y="3648275"/>
                  <a:pt x="573408" y="2989087"/>
                </a:cubicBezTo>
                <a:cubicBezTo>
                  <a:pt x="351078" y="2978845"/>
                  <a:pt x="160431" y="2958680"/>
                  <a:pt x="-77304" y="29639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1928"/>
                      <a:gd name="adj2" fmla="val 3429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se SAD upleo u rat?</a:t>
            </a:r>
          </a:p>
        </p:txBody>
      </p: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61CF8138-3DB4-4883-9F58-3E57C6810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68" y="1945456"/>
            <a:ext cx="5449217" cy="411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68594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7" y="4194928"/>
            <a:ext cx="1549280" cy="2191732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542854" y="1357447"/>
            <a:ext cx="4009533" cy="3516223"/>
          </a:xfrm>
          <a:custGeom>
            <a:avLst/>
            <a:gdLst>
              <a:gd name="connsiteX0" fmla="*/ -77304 w 4009533"/>
              <a:gd name="connsiteY0" fmla="*/ 2963930 h 3516223"/>
              <a:gd name="connsiteX1" fmla="*/ 151809 w 4009533"/>
              <a:gd name="connsiteY1" fmla="*/ 2429227 h 3516223"/>
              <a:gd name="connsiteX2" fmla="*/ 1242797 w 4009533"/>
              <a:gd name="connsiteY2" fmla="*/ 131939 h 3516223"/>
              <a:gd name="connsiteX3" fmla="*/ 3673033 w 4009533"/>
              <a:gd name="connsiteY3" fmla="*/ 783149 h 3516223"/>
              <a:gd name="connsiteX4" fmla="*/ 3067920 w 4009533"/>
              <a:gd name="connsiteY4" fmla="*/ 3248642 h 3516223"/>
              <a:gd name="connsiteX5" fmla="*/ 573408 w 4009533"/>
              <a:gd name="connsiteY5" fmla="*/ 2989087 h 3516223"/>
              <a:gd name="connsiteX6" fmla="*/ -77304 w 4009533"/>
              <a:gd name="connsiteY6" fmla="*/ 296393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77304" y="2963930"/>
                </a:moveTo>
                <a:cubicBezTo>
                  <a:pt x="-42420" y="2834151"/>
                  <a:pt x="70580" y="2589261"/>
                  <a:pt x="151809" y="2429227"/>
                </a:cubicBezTo>
                <a:cubicBezTo>
                  <a:pt x="-139401" y="1696486"/>
                  <a:pt x="214962" y="317765"/>
                  <a:pt x="1242797" y="131939"/>
                </a:cubicBezTo>
                <a:cubicBezTo>
                  <a:pt x="2035121" y="-310975"/>
                  <a:pt x="3349807" y="55262"/>
                  <a:pt x="3673033" y="783149"/>
                </a:cubicBezTo>
                <a:cubicBezTo>
                  <a:pt x="4148099" y="1477162"/>
                  <a:pt x="4000222" y="2893035"/>
                  <a:pt x="3067920" y="3248642"/>
                </a:cubicBezTo>
                <a:cubicBezTo>
                  <a:pt x="2091876" y="3696974"/>
                  <a:pt x="1333836" y="3395210"/>
                  <a:pt x="573408" y="2989087"/>
                </a:cubicBezTo>
                <a:cubicBezTo>
                  <a:pt x="319179" y="2993000"/>
                  <a:pt x="54852" y="2995944"/>
                  <a:pt x="-77304" y="2963930"/>
                </a:cubicBezTo>
                <a:close/>
              </a:path>
              <a:path w="4009533" h="3516223" stroke="0" extrusionOk="0">
                <a:moveTo>
                  <a:pt x="-77304" y="2963930"/>
                </a:moveTo>
                <a:cubicBezTo>
                  <a:pt x="-46052" y="2837221"/>
                  <a:pt x="68387" y="2629611"/>
                  <a:pt x="151809" y="2429227"/>
                </a:cubicBezTo>
                <a:cubicBezTo>
                  <a:pt x="-353490" y="1436701"/>
                  <a:pt x="172518" y="458201"/>
                  <a:pt x="1242797" y="131939"/>
                </a:cubicBezTo>
                <a:cubicBezTo>
                  <a:pt x="2173147" y="18643"/>
                  <a:pt x="3135690" y="16530"/>
                  <a:pt x="3673033" y="783149"/>
                </a:cubicBezTo>
                <a:cubicBezTo>
                  <a:pt x="4260305" y="1607907"/>
                  <a:pt x="4052773" y="2863654"/>
                  <a:pt x="3067920" y="3248642"/>
                </a:cubicBezTo>
                <a:cubicBezTo>
                  <a:pt x="2263553" y="3803014"/>
                  <a:pt x="1044261" y="3648275"/>
                  <a:pt x="573408" y="2989087"/>
                </a:cubicBezTo>
                <a:cubicBezTo>
                  <a:pt x="351078" y="2978845"/>
                  <a:pt x="160431" y="2958680"/>
                  <a:pt x="-77304" y="29639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1928"/>
                      <a:gd name="adj2" fmla="val 3429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Kada i kako su okončani sukobi u Vijetnamu?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97C18CD-F94D-4A11-AA24-70670647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7775" y="1210154"/>
            <a:ext cx="3818740" cy="53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086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55" y="2705494"/>
            <a:ext cx="2508004" cy="354801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4314219" y="1377489"/>
            <a:ext cx="4009533" cy="3516223"/>
          </a:xfrm>
          <a:custGeom>
            <a:avLst/>
            <a:gdLst>
              <a:gd name="connsiteX0" fmla="*/ -1152019 w 4009533"/>
              <a:gd name="connsiteY0" fmla="*/ 2040148 h 3516223"/>
              <a:gd name="connsiteX1" fmla="*/ -548707 w 4009533"/>
              <a:gd name="connsiteY1" fmla="*/ 1810902 h 3516223"/>
              <a:gd name="connsiteX2" fmla="*/ 8197 w 4009533"/>
              <a:gd name="connsiteY2" fmla="*/ 1599291 h 3516223"/>
              <a:gd name="connsiteX3" fmla="*/ 1995555 w 4009533"/>
              <a:gd name="connsiteY3" fmla="*/ 18 h 3516223"/>
              <a:gd name="connsiteX4" fmla="*/ 3999036 w 4009533"/>
              <a:gd name="connsiteY4" fmla="*/ 1578424 h 3516223"/>
              <a:gd name="connsiteX5" fmla="*/ 2311034 w 4009533"/>
              <a:gd name="connsiteY5" fmla="*/ 3495587 h 3516223"/>
              <a:gd name="connsiteX6" fmla="*/ 85737 w 4009533"/>
              <a:gd name="connsiteY6" fmla="*/ 2266763 h 3516223"/>
              <a:gd name="connsiteX7" fmla="*/ -520763 w 4009533"/>
              <a:gd name="connsiteY7" fmla="*/ 2155722 h 3516223"/>
              <a:gd name="connsiteX8" fmla="*/ -1152019 w 4009533"/>
              <a:gd name="connsiteY8" fmla="*/ 2040148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9533" h="3516223" fill="none" extrusionOk="0">
                <a:moveTo>
                  <a:pt x="-1152019" y="2040148"/>
                </a:moveTo>
                <a:cubicBezTo>
                  <a:pt x="-994030" y="1973548"/>
                  <a:pt x="-807673" y="1928344"/>
                  <a:pt x="-548707" y="1810902"/>
                </a:cubicBezTo>
                <a:cubicBezTo>
                  <a:pt x="-289741" y="1693460"/>
                  <a:pt x="-208238" y="1677345"/>
                  <a:pt x="8197" y="1599291"/>
                </a:cubicBezTo>
                <a:cubicBezTo>
                  <a:pt x="206761" y="791068"/>
                  <a:pt x="1056511" y="-73012"/>
                  <a:pt x="1995555" y="18"/>
                </a:cubicBezTo>
                <a:cubicBezTo>
                  <a:pt x="3030008" y="-36575"/>
                  <a:pt x="3933590" y="769517"/>
                  <a:pt x="3999036" y="1578424"/>
                </a:cubicBezTo>
                <a:cubicBezTo>
                  <a:pt x="4080284" y="2464917"/>
                  <a:pt x="3311970" y="3274989"/>
                  <a:pt x="2311034" y="3495587"/>
                </a:cubicBezTo>
                <a:cubicBezTo>
                  <a:pt x="1132075" y="3683503"/>
                  <a:pt x="285496" y="3187515"/>
                  <a:pt x="85737" y="2266763"/>
                </a:cubicBezTo>
                <a:cubicBezTo>
                  <a:pt x="-42033" y="2220799"/>
                  <a:pt x="-333172" y="2167927"/>
                  <a:pt x="-520763" y="2155722"/>
                </a:cubicBezTo>
                <a:cubicBezTo>
                  <a:pt x="-708354" y="2143517"/>
                  <a:pt x="-1019994" y="2055159"/>
                  <a:pt x="-1152019" y="2040148"/>
                </a:cubicBezTo>
                <a:close/>
              </a:path>
              <a:path w="4009533" h="3516223" stroke="0" extrusionOk="0">
                <a:moveTo>
                  <a:pt x="-1152019" y="2040148"/>
                </a:moveTo>
                <a:cubicBezTo>
                  <a:pt x="-985911" y="1959695"/>
                  <a:pt x="-794646" y="1932845"/>
                  <a:pt x="-606717" y="1832945"/>
                </a:cubicBezTo>
                <a:cubicBezTo>
                  <a:pt x="-418788" y="1733045"/>
                  <a:pt x="-251121" y="1697806"/>
                  <a:pt x="8197" y="1599291"/>
                </a:cubicBezTo>
                <a:cubicBezTo>
                  <a:pt x="54277" y="447426"/>
                  <a:pt x="908272" y="97761"/>
                  <a:pt x="1995555" y="18"/>
                </a:cubicBezTo>
                <a:cubicBezTo>
                  <a:pt x="2999554" y="-33038"/>
                  <a:pt x="3776358" y="729930"/>
                  <a:pt x="3999036" y="1578424"/>
                </a:cubicBezTo>
                <a:cubicBezTo>
                  <a:pt x="3943107" y="2528639"/>
                  <a:pt x="3170288" y="3199662"/>
                  <a:pt x="2311034" y="3495587"/>
                </a:cubicBezTo>
                <a:cubicBezTo>
                  <a:pt x="1444960" y="3772941"/>
                  <a:pt x="305912" y="3082762"/>
                  <a:pt x="85737" y="2266763"/>
                </a:cubicBezTo>
                <a:cubicBezTo>
                  <a:pt x="-141946" y="2232621"/>
                  <a:pt x="-305005" y="2176686"/>
                  <a:pt x="-496008" y="2160254"/>
                </a:cubicBezTo>
                <a:cubicBezTo>
                  <a:pt x="-687011" y="2143822"/>
                  <a:pt x="-898102" y="2089451"/>
                  <a:pt x="-1152019" y="204014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8732"/>
                      <a:gd name="adj2" fmla="val 80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Navedi obilježja hladnoga rata.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F8DE089-CFC0-4D1B-8025-3A2405E7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8964" y="3138458"/>
            <a:ext cx="3450211" cy="323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539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9766"/>
            <a:ext cx="2084033" cy="294823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382483" y="1339781"/>
            <a:ext cx="4009533" cy="3516223"/>
          </a:xfrm>
          <a:custGeom>
            <a:avLst/>
            <a:gdLst>
              <a:gd name="connsiteX0" fmla="*/ -11347 w 4009533"/>
              <a:gd name="connsiteY0" fmla="*/ 3105352 h 3516223"/>
              <a:gd name="connsiteX1" fmla="*/ 207628 w 4009533"/>
              <a:gd name="connsiteY1" fmla="*/ 2537271 h 3516223"/>
              <a:gd name="connsiteX2" fmla="*/ 1136537 w 4009533"/>
              <a:gd name="connsiteY2" fmla="*/ 173430 h 3516223"/>
              <a:gd name="connsiteX3" fmla="*/ 3593946 w 4009533"/>
              <a:gd name="connsiteY3" fmla="*/ 686345 h 3516223"/>
              <a:gd name="connsiteX4" fmla="*/ 3173095 w 4009533"/>
              <a:gd name="connsiteY4" fmla="*/ 3186812 h 3516223"/>
              <a:gd name="connsiteX5" fmla="*/ 671316 w 4009533"/>
              <a:gd name="connsiteY5" fmla="*/ 3070926 h 3516223"/>
              <a:gd name="connsiteX6" fmla="*/ -11347 w 4009533"/>
              <a:gd name="connsiteY6" fmla="*/ 3105352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11347" y="3105352"/>
                </a:moveTo>
                <a:cubicBezTo>
                  <a:pt x="87087" y="2887344"/>
                  <a:pt x="136157" y="2686985"/>
                  <a:pt x="207628" y="2537271"/>
                </a:cubicBezTo>
                <a:cubicBezTo>
                  <a:pt x="-183058" y="1790508"/>
                  <a:pt x="130194" y="565156"/>
                  <a:pt x="1136537" y="173430"/>
                </a:cubicBezTo>
                <a:cubicBezTo>
                  <a:pt x="1891906" y="-321776"/>
                  <a:pt x="3169308" y="4539"/>
                  <a:pt x="3593946" y="686345"/>
                </a:cubicBezTo>
                <a:cubicBezTo>
                  <a:pt x="4263458" y="1455808"/>
                  <a:pt x="4068433" y="2778448"/>
                  <a:pt x="3173095" y="3186812"/>
                </a:cubicBezTo>
                <a:cubicBezTo>
                  <a:pt x="2252383" y="3675618"/>
                  <a:pt x="1458447" y="3461369"/>
                  <a:pt x="671316" y="3070926"/>
                </a:cubicBezTo>
                <a:cubicBezTo>
                  <a:pt x="499046" y="3055890"/>
                  <a:pt x="169827" y="3102145"/>
                  <a:pt x="-11347" y="3105352"/>
                </a:cubicBezTo>
                <a:close/>
              </a:path>
              <a:path w="4009533" h="3516223" stroke="0" extrusionOk="0">
                <a:moveTo>
                  <a:pt x="-11347" y="3105352"/>
                </a:moveTo>
                <a:cubicBezTo>
                  <a:pt x="70333" y="2829870"/>
                  <a:pt x="138950" y="2732825"/>
                  <a:pt x="207628" y="2537271"/>
                </a:cubicBezTo>
                <a:cubicBezTo>
                  <a:pt x="-393093" y="1538523"/>
                  <a:pt x="-59762" y="413809"/>
                  <a:pt x="1136537" y="173430"/>
                </a:cubicBezTo>
                <a:cubicBezTo>
                  <a:pt x="2014714" y="-82404"/>
                  <a:pt x="2993027" y="-182942"/>
                  <a:pt x="3593946" y="686345"/>
                </a:cubicBezTo>
                <a:cubicBezTo>
                  <a:pt x="4113834" y="1475273"/>
                  <a:pt x="4133455" y="2812152"/>
                  <a:pt x="3173095" y="3186812"/>
                </a:cubicBezTo>
                <a:cubicBezTo>
                  <a:pt x="2409619" y="3689724"/>
                  <a:pt x="1247592" y="3664122"/>
                  <a:pt x="671316" y="3070926"/>
                </a:cubicBezTo>
                <a:cubicBezTo>
                  <a:pt x="378686" y="3057912"/>
                  <a:pt x="311666" y="3121207"/>
                  <a:pt x="-11347" y="310535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283"/>
                      <a:gd name="adj2" fmla="val 383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Koja su dva suprotstavljena bloka nakon Drugog svjetskog rata i koje države ih predvode?</a:t>
            </a:r>
          </a:p>
        </p:txBody>
      </p:sp>
      <p:sp>
        <p:nvSpPr>
          <p:cNvPr id="7" name="Strelica: ulijevo 6">
            <a:extLst>
              <a:ext uri="{FF2B5EF4-FFF2-40B4-BE49-F238E27FC236}">
                <a16:creationId xmlns:a16="http://schemas.microsoft.com/office/drawing/2014/main" xmlns="" id="{E470BFD3-C60B-48EE-8D50-2053545502F6}"/>
              </a:ext>
            </a:extLst>
          </p:cNvPr>
          <p:cNvSpPr/>
          <p:nvPr/>
        </p:nvSpPr>
        <p:spPr>
          <a:xfrm>
            <a:off x="5580668" y="3016577"/>
            <a:ext cx="2679570" cy="3058823"/>
          </a:xfrm>
          <a:custGeom>
            <a:avLst/>
            <a:gdLst>
              <a:gd name="connsiteX0" fmla="*/ 0 w 2679570"/>
              <a:gd name="connsiteY0" fmla="*/ 1529412 h 3058823"/>
              <a:gd name="connsiteX1" fmla="*/ 337642 w 2679570"/>
              <a:gd name="connsiteY1" fmla="*/ 1034902 h 3058823"/>
              <a:gd name="connsiteX2" fmla="*/ 685727 w 2679570"/>
              <a:gd name="connsiteY2" fmla="*/ 525098 h 3058823"/>
              <a:gd name="connsiteX3" fmla="*/ 1044255 w 2679570"/>
              <a:gd name="connsiteY3" fmla="*/ 0 h 3058823"/>
              <a:gd name="connsiteX4" fmla="*/ 1044255 w 2679570"/>
              <a:gd name="connsiteY4" fmla="*/ 0 h 3058823"/>
              <a:gd name="connsiteX5" fmla="*/ 1573007 w 2679570"/>
              <a:gd name="connsiteY5" fmla="*/ 0 h 3058823"/>
              <a:gd name="connsiteX6" fmla="*/ 2150818 w 2679570"/>
              <a:gd name="connsiteY6" fmla="*/ 0 h 3058823"/>
              <a:gd name="connsiteX7" fmla="*/ 2679570 w 2679570"/>
              <a:gd name="connsiteY7" fmla="*/ 0 h 3058823"/>
              <a:gd name="connsiteX8" fmla="*/ 2679570 w 2679570"/>
              <a:gd name="connsiteY8" fmla="*/ 642353 h 3058823"/>
              <a:gd name="connsiteX9" fmla="*/ 2679570 w 2679570"/>
              <a:gd name="connsiteY9" fmla="*/ 1192941 h 3058823"/>
              <a:gd name="connsiteX10" fmla="*/ 2679570 w 2679570"/>
              <a:gd name="connsiteY10" fmla="*/ 1865882 h 3058823"/>
              <a:gd name="connsiteX11" fmla="*/ 2679570 w 2679570"/>
              <a:gd name="connsiteY11" fmla="*/ 2477647 h 3058823"/>
              <a:gd name="connsiteX12" fmla="*/ 2679570 w 2679570"/>
              <a:gd name="connsiteY12" fmla="*/ 3058823 h 3058823"/>
              <a:gd name="connsiteX13" fmla="*/ 2150818 w 2679570"/>
              <a:gd name="connsiteY13" fmla="*/ 3058823 h 3058823"/>
              <a:gd name="connsiteX14" fmla="*/ 1605713 w 2679570"/>
              <a:gd name="connsiteY14" fmla="*/ 3058823 h 3058823"/>
              <a:gd name="connsiteX15" fmla="*/ 1044255 w 2679570"/>
              <a:gd name="connsiteY15" fmla="*/ 3058823 h 3058823"/>
              <a:gd name="connsiteX16" fmla="*/ 1044255 w 2679570"/>
              <a:gd name="connsiteY16" fmla="*/ 3058823 h 3058823"/>
              <a:gd name="connsiteX17" fmla="*/ 696170 w 2679570"/>
              <a:gd name="connsiteY17" fmla="*/ 2549019 h 3058823"/>
              <a:gd name="connsiteX18" fmla="*/ 337642 w 2679570"/>
              <a:gd name="connsiteY18" fmla="*/ 2023922 h 3058823"/>
              <a:gd name="connsiteX19" fmla="*/ 0 w 2679570"/>
              <a:gd name="connsiteY19" fmla="*/ 1529412 h 305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79570" h="3058823" fill="none" extrusionOk="0">
                <a:moveTo>
                  <a:pt x="0" y="1529412"/>
                </a:moveTo>
                <a:cubicBezTo>
                  <a:pt x="105197" y="1325497"/>
                  <a:pt x="178952" y="1272165"/>
                  <a:pt x="337642" y="1034902"/>
                </a:cubicBezTo>
                <a:cubicBezTo>
                  <a:pt x="496332" y="797639"/>
                  <a:pt x="583748" y="701114"/>
                  <a:pt x="685727" y="525098"/>
                </a:cubicBezTo>
                <a:cubicBezTo>
                  <a:pt x="787706" y="349082"/>
                  <a:pt x="877834" y="192322"/>
                  <a:pt x="1044255" y="0"/>
                </a:cubicBezTo>
                <a:lnTo>
                  <a:pt x="1044255" y="0"/>
                </a:lnTo>
                <a:cubicBezTo>
                  <a:pt x="1186086" y="-23259"/>
                  <a:pt x="1445899" y="-25554"/>
                  <a:pt x="1573007" y="0"/>
                </a:cubicBezTo>
                <a:cubicBezTo>
                  <a:pt x="1700115" y="25554"/>
                  <a:pt x="1908660" y="-22803"/>
                  <a:pt x="2150818" y="0"/>
                </a:cubicBezTo>
                <a:cubicBezTo>
                  <a:pt x="2392976" y="22803"/>
                  <a:pt x="2546197" y="13138"/>
                  <a:pt x="2679570" y="0"/>
                </a:cubicBezTo>
                <a:cubicBezTo>
                  <a:pt x="2663631" y="300310"/>
                  <a:pt x="2706165" y="381415"/>
                  <a:pt x="2679570" y="642353"/>
                </a:cubicBezTo>
                <a:cubicBezTo>
                  <a:pt x="2652975" y="903291"/>
                  <a:pt x="2686982" y="1005079"/>
                  <a:pt x="2679570" y="1192941"/>
                </a:cubicBezTo>
                <a:cubicBezTo>
                  <a:pt x="2672158" y="1380803"/>
                  <a:pt x="2657141" y="1665092"/>
                  <a:pt x="2679570" y="1865882"/>
                </a:cubicBezTo>
                <a:cubicBezTo>
                  <a:pt x="2701999" y="2066672"/>
                  <a:pt x="2684062" y="2220142"/>
                  <a:pt x="2679570" y="2477647"/>
                </a:cubicBezTo>
                <a:cubicBezTo>
                  <a:pt x="2675078" y="2735152"/>
                  <a:pt x="2705254" y="2858966"/>
                  <a:pt x="2679570" y="3058823"/>
                </a:cubicBezTo>
                <a:cubicBezTo>
                  <a:pt x="2482177" y="3055578"/>
                  <a:pt x="2285829" y="3076579"/>
                  <a:pt x="2150818" y="3058823"/>
                </a:cubicBezTo>
                <a:cubicBezTo>
                  <a:pt x="2015807" y="3041067"/>
                  <a:pt x="1872774" y="3081547"/>
                  <a:pt x="1605713" y="3058823"/>
                </a:cubicBezTo>
                <a:cubicBezTo>
                  <a:pt x="1338652" y="3036099"/>
                  <a:pt x="1235988" y="3063648"/>
                  <a:pt x="1044255" y="3058823"/>
                </a:cubicBezTo>
                <a:lnTo>
                  <a:pt x="1044255" y="3058823"/>
                </a:lnTo>
                <a:cubicBezTo>
                  <a:pt x="888816" y="2839391"/>
                  <a:pt x="831553" y="2724717"/>
                  <a:pt x="696170" y="2549019"/>
                </a:cubicBezTo>
                <a:cubicBezTo>
                  <a:pt x="560787" y="2373321"/>
                  <a:pt x="455274" y="2189205"/>
                  <a:pt x="337642" y="2023922"/>
                </a:cubicBezTo>
                <a:cubicBezTo>
                  <a:pt x="220011" y="1858639"/>
                  <a:pt x="72321" y="1645459"/>
                  <a:pt x="0" y="1529412"/>
                </a:cubicBezTo>
                <a:close/>
              </a:path>
              <a:path w="2679570" h="3058823" stroke="0" extrusionOk="0">
                <a:moveTo>
                  <a:pt x="0" y="1529412"/>
                </a:moveTo>
                <a:cubicBezTo>
                  <a:pt x="157679" y="1339654"/>
                  <a:pt x="233033" y="1183685"/>
                  <a:pt x="337642" y="1034902"/>
                </a:cubicBezTo>
                <a:cubicBezTo>
                  <a:pt x="442252" y="886119"/>
                  <a:pt x="506664" y="756976"/>
                  <a:pt x="675285" y="540392"/>
                </a:cubicBezTo>
                <a:cubicBezTo>
                  <a:pt x="843906" y="323808"/>
                  <a:pt x="940436" y="188042"/>
                  <a:pt x="1044255" y="0"/>
                </a:cubicBezTo>
                <a:lnTo>
                  <a:pt x="1044255" y="0"/>
                </a:lnTo>
                <a:cubicBezTo>
                  <a:pt x="1193827" y="-11238"/>
                  <a:pt x="1370138" y="-21437"/>
                  <a:pt x="1540301" y="0"/>
                </a:cubicBezTo>
                <a:cubicBezTo>
                  <a:pt x="1710464" y="21437"/>
                  <a:pt x="1945174" y="-4257"/>
                  <a:pt x="2085406" y="0"/>
                </a:cubicBezTo>
                <a:cubicBezTo>
                  <a:pt x="2225638" y="4257"/>
                  <a:pt x="2430157" y="18235"/>
                  <a:pt x="2679570" y="0"/>
                </a:cubicBezTo>
                <a:cubicBezTo>
                  <a:pt x="2689971" y="296788"/>
                  <a:pt x="2649043" y="478761"/>
                  <a:pt x="2679570" y="642353"/>
                </a:cubicBezTo>
                <a:cubicBezTo>
                  <a:pt x="2710097" y="805945"/>
                  <a:pt x="2702242" y="1035521"/>
                  <a:pt x="2679570" y="1192941"/>
                </a:cubicBezTo>
                <a:cubicBezTo>
                  <a:pt x="2656898" y="1350361"/>
                  <a:pt x="2670283" y="1582311"/>
                  <a:pt x="2679570" y="1804706"/>
                </a:cubicBezTo>
                <a:cubicBezTo>
                  <a:pt x="2688857" y="2027102"/>
                  <a:pt x="2678754" y="2138675"/>
                  <a:pt x="2679570" y="2355294"/>
                </a:cubicBezTo>
                <a:cubicBezTo>
                  <a:pt x="2680386" y="2571913"/>
                  <a:pt x="2682402" y="2829224"/>
                  <a:pt x="2679570" y="3058823"/>
                </a:cubicBezTo>
                <a:cubicBezTo>
                  <a:pt x="2504864" y="3068597"/>
                  <a:pt x="2316342" y="3063220"/>
                  <a:pt x="2134465" y="3058823"/>
                </a:cubicBezTo>
                <a:cubicBezTo>
                  <a:pt x="1952589" y="3054426"/>
                  <a:pt x="1781588" y="3036910"/>
                  <a:pt x="1605713" y="3058823"/>
                </a:cubicBezTo>
                <a:cubicBezTo>
                  <a:pt x="1429838" y="3080736"/>
                  <a:pt x="1320362" y="3038665"/>
                  <a:pt x="1044255" y="3058823"/>
                </a:cubicBezTo>
                <a:lnTo>
                  <a:pt x="1044255" y="3058823"/>
                </a:lnTo>
                <a:cubicBezTo>
                  <a:pt x="983626" y="2928269"/>
                  <a:pt x="803088" y="2681112"/>
                  <a:pt x="685727" y="2533725"/>
                </a:cubicBezTo>
                <a:cubicBezTo>
                  <a:pt x="568366" y="2386338"/>
                  <a:pt x="496387" y="2231170"/>
                  <a:pt x="358528" y="2054510"/>
                </a:cubicBezTo>
                <a:cubicBezTo>
                  <a:pt x="220668" y="1877851"/>
                  <a:pt x="140635" y="1689901"/>
                  <a:pt x="0" y="152941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705737655">
                  <a:prstGeom prst="leftArrow">
                    <a:avLst>
                      <a:gd name="adj1" fmla="val 100000"/>
                      <a:gd name="adj2" fmla="val 3897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B877A74C-6C7A-4FF0-B63D-AE67E3088826}"/>
              </a:ext>
            </a:extLst>
          </p:cNvPr>
          <p:cNvSpPr/>
          <p:nvPr/>
        </p:nvSpPr>
        <p:spPr>
          <a:xfrm>
            <a:off x="9228840" y="3016576"/>
            <a:ext cx="2528033" cy="3058823"/>
          </a:xfrm>
          <a:custGeom>
            <a:avLst/>
            <a:gdLst>
              <a:gd name="connsiteX0" fmla="*/ 0 w 2528033"/>
              <a:gd name="connsiteY0" fmla="*/ 0 h 3058823"/>
              <a:gd name="connsiteX1" fmla="*/ 541861 w 2528033"/>
              <a:gd name="connsiteY1" fmla="*/ 0 h 3058823"/>
              <a:gd name="connsiteX2" fmla="*/ 1100480 w 2528033"/>
              <a:gd name="connsiteY2" fmla="*/ 0 h 3058823"/>
              <a:gd name="connsiteX3" fmla="*/ 1675858 w 2528033"/>
              <a:gd name="connsiteY3" fmla="*/ 0 h 3058823"/>
              <a:gd name="connsiteX4" fmla="*/ 1675858 w 2528033"/>
              <a:gd name="connsiteY4" fmla="*/ 0 h 3058823"/>
              <a:gd name="connsiteX5" fmla="*/ 1942873 w 2528033"/>
              <a:gd name="connsiteY5" fmla="*/ 479216 h 3058823"/>
              <a:gd name="connsiteX6" fmla="*/ 2243975 w 2528033"/>
              <a:gd name="connsiteY6" fmla="*/ 1019608 h 3058823"/>
              <a:gd name="connsiteX7" fmla="*/ 2528033 w 2528033"/>
              <a:gd name="connsiteY7" fmla="*/ 1529412 h 3058823"/>
              <a:gd name="connsiteX8" fmla="*/ 2226931 w 2528033"/>
              <a:gd name="connsiteY8" fmla="*/ 2069804 h 3058823"/>
              <a:gd name="connsiteX9" fmla="*/ 1934351 w 2528033"/>
              <a:gd name="connsiteY9" fmla="*/ 2594902 h 3058823"/>
              <a:gd name="connsiteX10" fmla="*/ 1675858 w 2528033"/>
              <a:gd name="connsiteY10" fmla="*/ 3058823 h 3058823"/>
              <a:gd name="connsiteX11" fmla="*/ 1675858 w 2528033"/>
              <a:gd name="connsiteY11" fmla="*/ 3058823 h 3058823"/>
              <a:gd name="connsiteX12" fmla="*/ 1150756 w 2528033"/>
              <a:gd name="connsiteY12" fmla="*/ 3058823 h 3058823"/>
              <a:gd name="connsiteX13" fmla="*/ 642412 w 2528033"/>
              <a:gd name="connsiteY13" fmla="*/ 3058823 h 3058823"/>
              <a:gd name="connsiteX14" fmla="*/ 0 w 2528033"/>
              <a:gd name="connsiteY14" fmla="*/ 3058823 h 3058823"/>
              <a:gd name="connsiteX15" fmla="*/ 0 w 2528033"/>
              <a:gd name="connsiteY15" fmla="*/ 2447058 h 3058823"/>
              <a:gd name="connsiteX16" fmla="*/ 0 w 2528033"/>
              <a:gd name="connsiteY16" fmla="*/ 1927058 h 3058823"/>
              <a:gd name="connsiteX17" fmla="*/ 0 w 2528033"/>
              <a:gd name="connsiteY17" fmla="*/ 1284706 h 3058823"/>
              <a:gd name="connsiteX18" fmla="*/ 0 w 2528033"/>
              <a:gd name="connsiteY18" fmla="*/ 611765 h 3058823"/>
              <a:gd name="connsiteX19" fmla="*/ 0 w 2528033"/>
              <a:gd name="connsiteY19" fmla="*/ 0 h 305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28033" h="3058823" fill="none" extrusionOk="0">
                <a:moveTo>
                  <a:pt x="0" y="0"/>
                </a:moveTo>
                <a:cubicBezTo>
                  <a:pt x="137651" y="11414"/>
                  <a:pt x="344552" y="-7215"/>
                  <a:pt x="541861" y="0"/>
                </a:cubicBezTo>
                <a:cubicBezTo>
                  <a:pt x="739170" y="7215"/>
                  <a:pt x="845107" y="532"/>
                  <a:pt x="1100480" y="0"/>
                </a:cubicBezTo>
                <a:cubicBezTo>
                  <a:pt x="1355853" y="-532"/>
                  <a:pt x="1429892" y="6460"/>
                  <a:pt x="1675858" y="0"/>
                </a:cubicBezTo>
                <a:lnTo>
                  <a:pt x="1675858" y="0"/>
                </a:lnTo>
                <a:cubicBezTo>
                  <a:pt x="1798900" y="188192"/>
                  <a:pt x="1836086" y="306777"/>
                  <a:pt x="1942873" y="479216"/>
                </a:cubicBezTo>
                <a:cubicBezTo>
                  <a:pt x="2049660" y="651655"/>
                  <a:pt x="2149551" y="899381"/>
                  <a:pt x="2243975" y="1019608"/>
                </a:cubicBezTo>
                <a:cubicBezTo>
                  <a:pt x="2338399" y="1139835"/>
                  <a:pt x="2428605" y="1352840"/>
                  <a:pt x="2528033" y="1529412"/>
                </a:cubicBezTo>
                <a:cubicBezTo>
                  <a:pt x="2373284" y="1747352"/>
                  <a:pt x="2358741" y="1858380"/>
                  <a:pt x="2226931" y="2069804"/>
                </a:cubicBezTo>
                <a:cubicBezTo>
                  <a:pt x="2095121" y="2281228"/>
                  <a:pt x="2086417" y="2346751"/>
                  <a:pt x="1934351" y="2594902"/>
                </a:cubicBezTo>
                <a:cubicBezTo>
                  <a:pt x="1782285" y="2843053"/>
                  <a:pt x="1763251" y="2855080"/>
                  <a:pt x="1675858" y="3058823"/>
                </a:cubicBezTo>
                <a:lnTo>
                  <a:pt x="1675858" y="3058823"/>
                </a:lnTo>
                <a:cubicBezTo>
                  <a:pt x="1452555" y="3064031"/>
                  <a:pt x="1311712" y="3083378"/>
                  <a:pt x="1150756" y="3058823"/>
                </a:cubicBezTo>
                <a:cubicBezTo>
                  <a:pt x="989800" y="3034268"/>
                  <a:pt x="760900" y="3068056"/>
                  <a:pt x="642412" y="3058823"/>
                </a:cubicBezTo>
                <a:cubicBezTo>
                  <a:pt x="523924" y="3049590"/>
                  <a:pt x="211461" y="3041161"/>
                  <a:pt x="0" y="3058823"/>
                </a:cubicBezTo>
                <a:cubicBezTo>
                  <a:pt x="-17138" y="2854360"/>
                  <a:pt x="19179" y="2600191"/>
                  <a:pt x="0" y="2447058"/>
                </a:cubicBezTo>
                <a:cubicBezTo>
                  <a:pt x="-19179" y="2293925"/>
                  <a:pt x="-22972" y="2185340"/>
                  <a:pt x="0" y="1927058"/>
                </a:cubicBezTo>
                <a:cubicBezTo>
                  <a:pt x="22972" y="1668776"/>
                  <a:pt x="-409" y="1557817"/>
                  <a:pt x="0" y="1284706"/>
                </a:cubicBezTo>
                <a:cubicBezTo>
                  <a:pt x="409" y="1011595"/>
                  <a:pt x="-11078" y="883773"/>
                  <a:pt x="0" y="611765"/>
                </a:cubicBezTo>
                <a:cubicBezTo>
                  <a:pt x="11078" y="339757"/>
                  <a:pt x="4337" y="179624"/>
                  <a:pt x="0" y="0"/>
                </a:cubicBezTo>
                <a:close/>
              </a:path>
              <a:path w="2528033" h="3058823" stroke="0" extrusionOk="0">
                <a:moveTo>
                  <a:pt x="0" y="0"/>
                </a:moveTo>
                <a:cubicBezTo>
                  <a:pt x="201248" y="-25100"/>
                  <a:pt x="412195" y="1730"/>
                  <a:pt x="525102" y="0"/>
                </a:cubicBezTo>
                <a:cubicBezTo>
                  <a:pt x="638009" y="-1730"/>
                  <a:pt x="828485" y="1053"/>
                  <a:pt x="1083722" y="0"/>
                </a:cubicBezTo>
                <a:cubicBezTo>
                  <a:pt x="1338959" y="-1053"/>
                  <a:pt x="1386922" y="-23627"/>
                  <a:pt x="1675858" y="0"/>
                </a:cubicBezTo>
                <a:lnTo>
                  <a:pt x="1675858" y="0"/>
                </a:lnTo>
                <a:cubicBezTo>
                  <a:pt x="1762547" y="178659"/>
                  <a:pt x="1872248" y="347567"/>
                  <a:pt x="1976960" y="540392"/>
                </a:cubicBezTo>
                <a:cubicBezTo>
                  <a:pt x="2081672" y="733217"/>
                  <a:pt x="2207172" y="904324"/>
                  <a:pt x="2269540" y="1065490"/>
                </a:cubicBezTo>
                <a:cubicBezTo>
                  <a:pt x="2331908" y="1226656"/>
                  <a:pt x="2421638" y="1291489"/>
                  <a:pt x="2528033" y="1529412"/>
                </a:cubicBezTo>
                <a:cubicBezTo>
                  <a:pt x="2425020" y="1651165"/>
                  <a:pt x="2357325" y="1802871"/>
                  <a:pt x="2226931" y="2069804"/>
                </a:cubicBezTo>
                <a:cubicBezTo>
                  <a:pt x="2096537" y="2336737"/>
                  <a:pt x="2046880" y="2445711"/>
                  <a:pt x="1959916" y="2549019"/>
                </a:cubicBezTo>
                <a:cubicBezTo>
                  <a:pt x="1872952" y="2652327"/>
                  <a:pt x="1745830" y="2950071"/>
                  <a:pt x="1675858" y="3058823"/>
                </a:cubicBezTo>
                <a:lnTo>
                  <a:pt x="1675858" y="3058823"/>
                </a:lnTo>
                <a:cubicBezTo>
                  <a:pt x="1479962" y="3084412"/>
                  <a:pt x="1387573" y="3049403"/>
                  <a:pt x="1150756" y="3058823"/>
                </a:cubicBezTo>
                <a:cubicBezTo>
                  <a:pt x="913939" y="3068243"/>
                  <a:pt x="859946" y="3045724"/>
                  <a:pt x="642412" y="3058823"/>
                </a:cubicBezTo>
                <a:cubicBezTo>
                  <a:pt x="424878" y="3071922"/>
                  <a:pt x="199226" y="3039754"/>
                  <a:pt x="0" y="3058823"/>
                </a:cubicBezTo>
                <a:cubicBezTo>
                  <a:pt x="18741" y="2803846"/>
                  <a:pt x="-17752" y="2695208"/>
                  <a:pt x="0" y="2538823"/>
                </a:cubicBezTo>
                <a:cubicBezTo>
                  <a:pt x="17752" y="2382438"/>
                  <a:pt x="-3723" y="2060184"/>
                  <a:pt x="0" y="1896470"/>
                </a:cubicBezTo>
                <a:cubicBezTo>
                  <a:pt x="3723" y="1732756"/>
                  <a:pt x="-4284" y="1549740"/>
                  <a:pt x="0" y="1284706"/>
                </a:cubicBezTo>
                <a:cubicBezTo>
                  <a:pt x="4284" y="1019672"/>
                  <a:pt x="358" y="778827"/>
                  <a:pt x="0" y="642353"/>
                </a:cubicBezTo>
                <a:cubicBezTo>
                  <a:pt x="-358" y="505879"/>
                  <a:pt x="-15782" y="293856"/>
                  <a:pt x="0" y="0"/>
                </a:cubicBezTo>
                <a:close/>
              </a:path>
            </a:pathLst>
          </a:custGeom>
          <a:solidFill>
            <a:srgbClr val="F4664A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78281939">
                  <a:prstGeom prst="rightArrow">
                    <a:avLst>
                      <a:gd name="adj1" fmla="val 100000"/>
                      <a:gd name="adj2" fmla="val 337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71019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9765"/>
            <a:ext cx="2084033" cy="294823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343673" y="1265536"/>
            <a:ext cx="4009533" cy="3516223"/>
          </a:xfrm>
          <a:custGeom>
            <a:avLst/>
            <a:gdLst>
              <a:gd name="connsiteX0" fmla="*/ -11347 w 4009533"/>
              <a:gd name="connsiteY0" fmla="*/ 3105352 h 3516223"/>
              <a:gd name="connsiteX1" fmla="*/ 207628 w 4009533"/>
              <a:gd name="connsiteY1" fmla="*/ 2537271 h 3516223"/>
              <a:gd name="connsiteX2" fmla="*/ 1136537 w 4009533"/>
              <a:gd name="connsiteY2" fmla="*/ 173430 h 3516223"/>
              <a:gd name="connsiteX3" fmla="*/ 3593946 w 4009533"/>
              <a:gd name="connsiteY3" fmla="*/ 686345 h 3516223"/>
              <a:gd name="connsiteX4" fmla="*/ 3173095 w 4009533"/>
              <a:gd name="connsiteY4" fmla="*/ 3186812 h 3516223"/>
              <a:gd name="connsiteX5" fmla="*/ 671316 w 4009533"/>
              <a:gd name="connsiteY5" fmla="*/ 3070926 h 3516223"/>
              <a:gd name="connsiteX6" fmla="*/ -11347 w 4009533"/>
              <a:gd name="connsiteY6" fmla="*/ 3105352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-11347" y="3105352"/>
                </a:moveTo>
                <a:cubicBezTo>
                  <a:pt x="87087" y="2887344"/>
                  <a:pt x="136157" y="2686985"/>
                  <a:pt x="207628" y="2537271"/>
                </a:cubicBezTo>
                <a:cubicBezTo>
                  <a:pt x="-183058" y="1790508"/>
                  <a:pt x="130194" y="565156"/>
                  <a:pt x="1136537" y="173430"/>
                </a:cubicBezTo>
                <a:cubicBezTo>
                  <a:pt x="1891906" y="-321776"/>
                  <a:pt x="3169308" y="4539"/>
                  <a:pt x="3593946" y="686345"/>
                </a:cubicBezTo>
                <a:cubicBezTo>
                  <a:pt x="4263458" y="1455808"/>
                  <a:pt x="4068433" y="2778448"/>
                  <a:pt x="3173095" y="3186812"/>
                </a:cubicBezTo>
                <a:cubicBezTo>
                  <a:pt x="2252383" y="3675618"/>
                  <a:pt x="1458447" y="3461369"/>
                  <a:pt x="671316" y="3070926"/>
                </a:cubicBezTo>
                <a:cubicBezTo>
                  <a:pt x="499046" y="3055890"/>
                  <a:pt x="169827" y="3102145"/>
                  <a:pt x="-11347" y="3105352"/>
                </a:cubicBezTo>
                <a:close/>
              </a:path>
              <a:path w="4009533" h="3516223" stroke="0" extrusionOk="0">
                <a:moveTo>
                  <a:pt x="-11347" y="3105352"/>
                </a:moveTo>
                <a:cubicBezTo>
                  <a:pt x="70333" y="2829870"/>
                  <a:pt x="138950" y="2732825"/>
                  <a:pt x="207628" y="2537271"/>
                </a:cubicBezTo>
                <a:cubicBezTo>
                  <a:pt x="-393093" y="1538523"/>
                  <a:pt x="-59762" y="413809"/>
                  <a:pt x="1136537" y="173430"/>
                </a:cubicBezTo>
                <a:cubicBezTo>
                  <a:pt x="2014714" y="-82404"/>
                  <a:pt x="2993027" y="-182942"/>
                  <a:pt x="3593946" y="686345"/>
                </a:cubicBezTo>
                <a:cubicBezTo>
                  <a:pt x="4113834" y="1475273"/>
                  <a:pt x="4133455" y="2812152"/>
                  <a:pt x="3173095" y="3186812"/>
                </a:cubicBezTo>
                <a:cubicBezTo>
                  <a:pt x="2409619" y="3689724"/>
                  <a:pt x="1247592" y="3664122"/>
                  <a:pt x="671316" y="3070926"/>
                </a:cubicBezTo>
                <a:cubicBezTo>
                  <a:pt x="378686" y="3057912"/>
                  <a:pt x="311666" y="3121207"/>
                  <a:pt x="-11347" y="310535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283"/>
                      <a:gd name="adj2" fmla="val 383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je pokret nesvrstanih?</a:t>
            </a:r>
          </a:p>
        </p:txBody>
      </p:sp>
      <p:pic>
        <p:nvPicPr>
          <p:cNvPr id="6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E694A108-8BE4-45CD-9F1F-6E07D6A78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58" y="1641964"/>
            <a:ext cx="6996142" cy="453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839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9766"/>
            <a:ext cx="2084033" cy="294823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118532" y="1273793"/>
            <a:ext cx="4009533" cy="3516223"/>
          </a:xfrm>
          <a:custGeom>
            <a:avLst/>
            <a:gdLst>
              <a:gd name="connsiteX0" fmla="*/ 299753 w 4009533"/>
              <a:gd name="connsiteY0" fmla="*/ 3246740 h 3516223"/>
              <a:gd name="connsiteX1" fmla="*/ 340260 w 4009533"/>
              <a:gd name="connsiteY1" fmla="*/ 2738004 h 3516223"/>
              <a:gd name="connsiteX2" fmla="*/ 929207 w 4009533"/>
              <a:gd name="connsiteY2" fmla="*/ 274442 h 3516223"/>
              <a:gd name="connsiteX3" fmla="*/ 3418749 w 4009533"/>
              <a:gd name="connsiteY3" fmla="*/ 511789 h 3516223"/>
              <a:gd name="connsiteX4" fmla="*/ 3374308 w 4009533"/>
              <a:gd name="connsiteY4" fmla="*/ 3042035 h 3516223"/>
              <a:gd name="connsiteX5" fmla="*/ 880035 w 4009533"/>
              <a:gd name="connsiteY5" fmla="*/ 3213472 h 3516223"/>
              <a:gd name="connsiteX6" fmla="*/ 299753 w 4009533"/>
              <a:gd name="connsiteY6" fmla="*/ 3246740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299753" y="3246740"/>
                </a:moveTo>
                <a:cubicBezTo>
                  <a:pt x="287738" y="3098459"/>
                  <a:pt x="345565" y="2977292"/>
                  <a:pt x="340260" y="2738004"/>
                </a:cubicBezTo>
                <a:cubicBezTo>
                  <a:pt x="-138466" y="2105180"/>
                  <a:pt x="-22768" y="721101"/>
                  <a:pt x="929207" y="274442"/>
                </a:cubicBezTo>
                <a:cubicBezTo>
                  <a:pt x="1678642" y="-223429"/>
                  <a:pt x="2857392" y="-83405"/>
                  <a:pt x="3418749" y="511789"/>
                </a:cubicBezTo>
                <a:cubicBezTo>
                  <a:pt x="4074871" y="1085907"/>
                  <a:pt x="4176209" y="2542739"/>
                  <a:pt x="3374308" y="3042035"/>
                </a:cubicBezTo>
                <a:cubicBezTo>
                  <a:pt x="2544586" y="3611682"/>
                  <a:pt x="1721518" y="3554250"/>
                  <a:pt x="880035" y="3213472"/>
                </a:cubicBezTo>
                <a:cubicBezTo>
                  <a:pt x="637112" y="3236613"/>
                  <a:pt x="527481" y="3240126"/>
                  <a:pt x="299753" y="3246740"/>
                </a:cubicBezTo>
                <a:close/>
              </a:path>
              <a:path w="4009533" h="3516223" stroke="0" extrusionOk="0">
                <a:moveTo>
                  <a:pt x="299753" y="3246740"/>
                </a:moveTo>
                <a:cubicBezTo>
                  <a:pt x="315925" y="3067803"/>
                  <a:pt x="306364" y="2933577"/>
                  <a:pt x="340260" y="2738004"/>
                </a:cubicBezTo>
                <a:cubicBezTo>
                  <a:pt x="-363761" y="1830625"/>
                  <a:pt x="-101345" y="727779"/>
                  <a:pt x="929207" y="274442"/>
                </a:cubicBezTo>
                <a:cubicBezTo>
                  <a:pt x="1764983" y="29287"/>
                  <a:pt x="2745351" y="-149009"/>
                  <a:pt x="3418749" y="511789"/>
                </a:cubicBezTo>
                <a:cubicBezTo>
                  <a:pt x="4103349" y="1214754"/>
                  <a:pt x="4244479" y="2575526"/>
                  <a:pt x="3374308" y="3042035"/>
                </a:cubicBezTo>
                <a:cubicBezTo>
                  <a:pt x="2679394" y="3804057"/>
                  <a:pt x="1546037" y="3714668"/>
                  <a:pt x="880035" y="3213472"/>
                </a:cubicBezTo>
                <a:cubicBezTo>
                  <a:pt x="744880" y="3221861"/>
                  <a:pt x="443955" y="3240187"/>
                  <a:pt x="299753" y="324674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2524"/>
                      <a:gd name="adj2" fmla="val 4233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su vojno političke saveze osnovali SSSR i SAD?</a:t>
            </a:r>
          </a:p>
        </p:txBody>
      </p:sp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2B03C6A0-AE7C-4518-96F8-04A20BE36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58" y="1641964"/>
            <a:ext cx="6996142" cy="453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229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13" y="3617535"/>
            <a:ext cx="2084033" cy="294823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4776132" y="1273793"/>
            <a:ext cx="4009533" cy="3516223"/>
          </a:xfrm>
          <a:custGeom>
            <a:avLst/>
            <a:gdLst>
              <a:gd name="connsiteX0" fmla="*/ 3947906 w 4009533"/>
              <a:gd name="connsiteY0" fmla="*/ 3322163 h 3516223"/>
              <a:gd name="connsiteX1" fmla="*/ 3564399 w 4009533"/>
              <a:gd name="connsiteY1" fmla="*/ 3245700 h 3516223"/>
              <a:gd name="connsiteX2" fmla="*/ 3195931 w 4009533"/>
              <a:gd name="connsiteY2" fmla="*/ 3172235 h 3516223"/>
              <a:gd name="connsiteX3" fmla="*/ 696200 w 4009533"/>
              <a:gd name="connsiteY3" fmla="*/ 3090045 h 3516223"/>
              <a:gd name="connsiteX4" fmla="*/ 534176 w 4009533"/>
              <a:gd name="connsiteY4" fmla="*/ 563229 h 3516223"/>
              <a:gd name="connsiteX5" fmla="*/ 3016772 w 4009533"/>
              <a:gd name="connsiteY5" fmla="*/ 240445 h 3516223"/>
              <a:gd name="connsiteX6" fmla="*/ 3713254 w 4009533"/>
              <a:gd name="connsiteY6" fmla="*/ 2677946 h 3516223"/>
              <a:gd name="connsiteX7" fmla="*/ 3947906 w 4009533"/>
              <a:gd name="connsiteY7" fmla="*/ 3322163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9533" h="3516223" fill="none" extrusionOk="0">
                <a:moveTo>
                  <a:pt x="3947906" y="3322163"/>
                </a:moveTo>
                <a:cubicBezTo>
                  <a:pt x="3799548" y="3278910"/>
                  <a:pt x="3733437" y="3267564"/>
                  <a:pt x="3564399" y="3245700"/>
                </a:cubicBezTo>
                <a:cubicBezTo>
                  <a:pt x="3395361" y="3223836"/>
                  <a:pt x="3324968" y="3204178"/>
                  <a:pt x="3195931" y="3172235"/>
                </a:cubicBezTo>
                <a:cubicBezTo>
                  <a:pt x="2532679" y="3646621"/>
                  <a:pt x="1279749" y="3517649"/>
                  <a:pt x="696200" y="3090045"/>
                </a:cubicBezTo>
                <a:cubicBezTo>
                  <a:pt x="-193457" y="2634860"/>
                  <a:pt x="-280460" y="1296293"/>
                  <a:pt x="534176" y="563229"/>
                </a:cubicBezTo>
                <a:cubicBezTo>
                  <a:pt x="1273719" y="-223169"/>
                  <a:pt x="2234005" y="-1908"/>
                  <a:pt x="3016772" y="240445"/>
                </a:cubicBezTo>
                <a:cubicBezTo>
                  <a:pt x="3781535" y="803747"/>
                  <a:pt x="4084436" y="1765605"/>
                  <a:pt x="3713254" y="2677946"/>
                </a:cubicBezTo>
                <a:cubicBezTo>
                  <a:pt x="3795327" y="2915255"/>
                  <a:pt x="3885148" y="3166839"/>
                  <a:pt x="3947906" y="3322163"/>
                </a:cubicBezTo>
                <a:close/>
              </a:path>
              <a:path w="4009533" h="3516223" stroke="0" extrusionOk="0">
                <a:moveTo>
                  <a:pt x="3947906" y="3322163"/>
                </a:moveTo>
                <a:cubicBezTo>
                  <a:pt x="3782046" y="3274171"/>
                  <a:pt x="3673974" y="3275601"/>
                  <a:pt x="3594478" y="3251697"/>
                </a:cubicBezTo>
                <a:cubicBezTo>
                  <a:pt x="3514982" y="3227793"/>
                  <a:pt x="3286100" y="3201237"/>
                  <a:pt x="3195931" y="3172235"/>
                </a:cubicBezTo>
                <a:cubicBezTo>
                  <a:pt x="2434851" y="3617070"/>
                  <a:pt x="1378511" y="3672607"/>
                  <a:pt x="696200" y="3090045"/>
                </a:cubicBezTo>
                <a:cubicBezTo>
                  <a:pt x="-256152" y="2342876"/>
                  <a:pt x="-292358" y="1317673"/>
                  <a:pt x="534176" y="563229"/>
                </a:cubicBezTo>
                <a:cubicBezTo>
                  <a:pt x="1098606" y="-32940"/>
                  <a:pt x="2170307" y="-203040"/>
                  <a:pt x="3016772" y="240445"/>
                </a:cubicBezTo>
                <a:cubicBezTo>
                  <a:pt x="4146386" y="926672"/>
                  <a:pt x="4241358" y="1818176"/>
                  <a:pt x="3713254" y="2677946"/>
                </a:cubicBezTo>
                <a:cubicBezTo>
                  <a:pt x="3767914" y="2911298"/>
                  <a:pt x="3844071" y="3131200"/>
                  <a:pt x="3947906" y="332216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8463"/>
                      <a:gd name="adj2" fmla="val 444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Koja je bila svrha Marshallova plana?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BD1D0D4-013E-410C-A041-C9CC67B1A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913" y="1395167"/>
            <a:ext cx="3731614" cy="52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00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110" y="3846136"/>
            <a:ext cx="1962422" cy="277619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6096000" y="1395167"/>
            <a:ext cx="4009533" cy="3516223"/>
          </a:xfrm>
          <a:custGeom>
            <a:avLst/>
            <a:gdLst>
              <a:gd name="connsiteX0" fmla="*/ 3947906 w 4009533"/>
              <a:gd name="connsiteY0" fmla="*/ 3322163 h 3516223"/>
              <a:gd name="connsiteX1" fmla="*/ 3564399 w 4009533"/>
              <a:gd name="connsiteY1" fmla="*/ 3245700 h 3516223"/>
              <a:gd name="connsiteX2" fmla="*/ 3195931 w 4009533"/>
              <a:gd name="connsiteY2" fmla="*/ 3172235 h 3516223"/>
              <a:gd name="connsiteX3" fmla="*/ 696200 w 4009533"/>
              <a:gd name="connsiteY3" fmla="*/ 3090045 h 3516223"/>
              <a:gd name="connsiteX4" fmla="*/ 534176 w 4009533"/>
              <a:gd name="connsiteY4" fmla="*/ 563229 h 3516223"/>
              <a:gd name="connsiteX5" fmla="*/ 3016772 w 4009533"/>
              <a:gd name="connsiteY5" fmla="*/ 240445 h 3516223"/>
              <a:gd name="connsiteX6" fmla="*/ 3713254 w 4009533"/>
              <a:gd name="connsiteY6" fmla="*/ 2677946 h 3516223"/>
              <a:gd name="connsiteX7" fmla="*/ 3947906 w 4009533"/>
              <a:gd name="connsiteY7" fmla="*/ 3322163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9533" h="3516223" fill="none" extrusionOk="0">
                <a:moveTo>
                  <a:pt x="3947906" y="3322163"/>
                </a:moveTo>
                <a:cubicBezTo>
                  <a:pt x="3799548" y="3278910"/>
                  <a:pt x="3733437" y="3267564"/>
                  <a:pt x="3564399" y="3245700"/>
                </a:cubicBezTo>
                <a:cubicBezTo>
                  <a:pt x="3395361" y="3223836"/>
                  <a:pt x="3324968" y="3204178"/>
                  <a:pt x="3195931" y="3172235"/>
                </a:cubicBezTo>
                <a:cubicBezTo>
                  <a:pt x="2532679" y="3646621"/>
                  <a:pt x="1279749" y="3517649"/>
                  <a:pt x="696200" y="3090045"/>
                </a:cubicBezTo>
                <a:cubicBezTo>
                  <a:pt x="-193457" y="2634860"/>
                  <a:pt x="-280460" y="1296293"/>
                  <a:pt x="534176" y="563229"/>
                </a:cubicBezTo>
                <a:cubicBezTo>
                  <a:pt x="1273719" y="-223169"/>
                  <a:pt x="2234005" y="-1908"/>
                  <a:pt x="3016772" y="240445"/>
                </a:cubicBezTo>
                <a:cubicBezTo>
                  <a:pt x="3781535" y="803747"/>
                  <a:pt x="4084436" y="1765605"/>
                  <a:pt x="3713254" y="2677946"/>
                </a:cubicBezTo>
                <a:cubicBezTo>
                  <a:pt x="3795327" y="2915255"/>
                  <a:pt x="3885148" y="3166839"/>
                  <a:pt x="3947906" y="3322163"/>
                </a:cubicBezTo>
                <a:close/>
              </a:path>
              <a:path w="4009533" h="3516223" stroke="0" extrusionOk="0">
                <a:moveTo>
                  <a:pt x="3947906" y="3322163"/>
                </a:moveTo>
                <a:cubicBezTo>
                  <a:pt x="3782046" y="3274171"/>
                  <a:pt x="3673974" y="3275601"/>
                  <a:pt x="3594478" y="3251697"/>
                </a:cubicBezTo>
                <a:cubicBezTo>
                  <a:pt x="3514982" y="3227793"/>
                  <a:pt x="3286100" y="3201237"/>
                  <a:pt x="3195931" y="3172235"/>
                </a:cubicBezTo>
                <a:cubicBezTo>
                  <a:pt x="2434851" y="3617070"/>
                  <a:pt x="1378511" y="3672607"/>
                  <a:pt x="696200" y="3090045"/>
                </a:cubicBezTo>
                <a:cubicBezTo>
                  <a:pt x="-256152" y="2342876"/>
                  <a:pt x="-292358" y="1317673"/>
                  <a:pt x="534176" y="563229"/>
                </a:cubicBezTo>
                <a:cubicBezTo>
                  <a:pt x="1098606" y="-32940"/>
                  <a:pt x="2170307" y="-203040"/>
                  <a:pt x="3016772" y="240445"/>
                </a:cubicBezTo>
                <a:cubicBezTo>
                  <a:pt x="4146386" y="926672"/>
                  <a:pt x="4241358" y="1818176"/>
                  <a:pt x="3713254" y="2677946"/>
                </a:cubicBezTo>
                <a:cubicBezTo>
                  <a:pt x="3767914" y="2911298"/>
                  <a:pt x="3844071" y="3131200"/>
                  <a:pt x="3947906" y="332216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8463"/>
                      <a:gd name="adj2" fmla="val 444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Kada počinje svemirska era čovječanstva i čime?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35615AAE-93DE-480F-A984-FF13D0A5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50" y="1753385"/>
            <a:ext cx="5823354" cy="453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344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110" y="3846136"/>
            <a:ext cx="1962422" cy="277619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6096000" y="1395167"/>
            <a:ext cx="4009533" cy="3516223"/>
          </a:xfrm>
          <a:custGeom>
            <a:avLst/>
            <a:gdLst>
              <a:gd name="connsiteX0" fmla="*/ 3947906 w 4009533"/>
              <a:gd name="connsiteY0" fmla="*/ 3322163 h 3516223"/>
              <a:gd name="connsiteX1" fmla="*/ 3564399 w 4009533"/>
              <a:gd name="connsiteY1" fmla="*/ 3245700 h 3516223"/>
              <a:gd name="connsiteX2" fmla="*/ 3195931 w 4009533"/>
              <a:gd name="connsiteY2" fmla="*/ 3172235 h 3516223"/>
              <a:gd name="connsiteX3" fmla="*/ 696200 w 4009533"/>
              <a:gd name="connsiteY3" fmla="*/ 3090045 h 3516223"/>
              <a:gd name="connsiteX4" fmla="*/ 534176 w 4009533"/>
              <a:gd name="connsiteY4" fmla="*/ 563229 h 3516223"/>
              <a:gd name="connsiteX5" fmla="*/ 3016772 w 4009533"/>
              <a:gd name="connsiteY5" fmla="*/ 240445 h 3516223"/>
              <a:gd name="connsiteX6" fmla="*/ 3713254 w 4009533"/>
              <a:gd name="connsiteY6" fmla="*/ 2677946 h 3516223"/>
              <a:gd name="connsiteX7" fmla="*/ 3947906 w 4009533"/>
              <a:gd name="connsiteY7" fmla="*/ 3322163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9533" h="3516223" fill="none" extrusionOk="0">
                <a:moveTo>
                  <a:pt x="3947906" y="3322163"/>
                </a:moveTo>
                <a:cubicBezTo>
                  <a:pt x="3799548" y="3278910"/>
                  <a:pt x="3733437" y="3267564"/>
                  <a:pt x="3564399" y="3245700"/>
                </a:cubicBezTo>
                <a:cubicBezTo>
                  <a:pt x="3395361" y="3223836"/>
                  <a:pt x="3324968" y="3204178"/>
                  <a:pt x="3195931" y="3172235"/>
                </a:cubicBezTo>
                <a:cubicBezTo>
                  <a:pt x="2532679" y="3646621"/>
                  <a:pt x="1279749" y="3517649"/>
                  <a:pt x="696200" y="3090045"/>
                </a:cubicBezTo>
                <a:cubicBezTo>
                  <a:pt x="-193457" y="2634860"/>
                  <a:pt x="-280460" y="1296293"/>
                  <a:pt x="534176" y="563229"/>
                </a:cubicBezTo>
                <a:cubicBezTo>
                  <a:pt x="1273719" y="-223169"/>
                  <a:pt x="2234005" y="-1908"/>
                  <a:pt x="3016772" y="240445"/>
                </a:cubicBezTo>
                <a:cubicBezTo>
                  <a:pt x="3781535" y="803747"/>
                  <a:pt x="4084436" y="1765605"/>
                  <a:pt x="3713254" y="2677946"/>
                </a:cubicBezTo>
                <a:cubicBezTo>
                  <a:pt x="3795327" y="2915255"/>
                  <a:pt x="3885148" y="3166839"/>
                  <a:pt x="3947906" y="3322163"/>
                </a:cubicBezTo>
                <a:close/>
              </a:path>
              <a:path w="4009533" h="3516223" stroke="0" extrusionOk="0">
                <a:moveTo>
                  <a:pt x="3947906" y="3322163"/>
                </a:moveTo>
                <a:cubicBezTo>
                  <a:pt x="3782046" y="3274171"/>
                  <a:pt x="3673974" y="3275601"/>
                  <a:pt x="3594478" y="3251697"/>
                </a:cubicBezTo>
                <a:cubicBezTo>
                  <a:pt x="3514982" y="3227793"/>
                  <a:pt x="3286100" y="3201237"/>
                  <a:pt x="3195931" y="3172235"/>
                </a:cubicBezTo>
                <a:cubicBezTo>
                  <a:pt x="2434851" y="3617070"/>
                  <a:pt x="1378511" y="3672607"/>
                  <a:pt x="696200" y="3090045"/>
                </a:cubicBezTo>
                <a:cubicBezTo>
                  <a:pt x="-256152" y="2342876"/>
                  <a:pt x="-292358" y="1317673"/>
                  <a:pt x="534176" y="563229"/>
                </a:cubicBezTo>
                <a:cubicBezTo>
                  <a:pt x="1098606" y="-32940"/>
                  <a:pt x="2170307" y="-203040"/>
                  <a:pt x="3016772" y="240445"/>
                </a:cubicBezTo>
                <a:cubicBezTo>
                  <a:pt x="4146386" y="926672"/>
                  <a:pt x="4241358" y="1818176"/>
                  <a:pt x="3713254" y="2677946"/>
                </a:cubicBezTo>
                <a:cubicBezTo>
                  <a:pt x="3767914" y="2911298"/>
                  <a:pt x="3844071" y="3131200"/>
                  <a:pt x="3947906" y="332216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8463"/>
                      <a:gd name="adj2" fmla="val 444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Prepoznaješ li osobu na fotografiji? Što znaš o </a:t>
            </a: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njoj?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A2F0B2B-998B-4224-8B10-BAC2241E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7332"/>
            <a:ext cx="5959660" cy="527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642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57B335A-9861-4674-A48B-D42F8AFA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93" y="4430598"/>
            <a:ext cx="1462654" cy="206918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FEF98F22-A768-4948-9E51-21CBFBFB566B}"/>
              </a:ext>
            </a:extLst>
          </p:cNvPr>
          <p:cNvSpPr/>
          <p:nvPr/>
        </p:nvSpPr>
        <p:spPr>
          <a:xfrm>
            <a:off x="1467437" y="1317399"/>
            <a:ext cx="4424315" cy="4058238"/>
          </a:xfrm>
          <a:custGeom>
            <a:avLst/>
            <a:gdLst>
              <a:gd name="connsiteX0" fmla="*/ -33315 w 4424315"/>
              <a:gd name="connsiteY0" fmla="*/ 3366430 h 4058238"/>
              <a:gd name="connsiteX1" fmla="*/ 161007 w 4424315"/>
              <a:gd name="connsiteY1" fmla="*/ 2789074 h 4058238"/>
              <a:gd name="connsiteX2" fmla="*/ 1321136 w 4424315"/>
              <a:gd name="connsiteY2" fmla="*/ 171876 h 4058238"/>
              <a:gd name="connsiteX3" fmla="*/ 4064184 w 4424315"/>
              <a:gd name="connsiteY3" fmla="*/ 919412 h 4058238"/>
              <a:gd name="connsiteX4" fmla="*/ 3446075 w 4424315"/>
              <a:gd name="connsiteY4" fmla="*/ 3713252 h 4058238"/>
              <a:gd name="connsiteX5" fmla="*/ 620728 w 4424315"/>
              <a:gd name="connsiteY5" fmla="*/ 3438534 h 4058238"/>
              <a:gd name="connsiteX6" fmla="*/ -33315 w 4424315"/>
              <a:gd name="connsiteY6" fmla="*/ 3366430 h 405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315" h="4058238" fill="none" extrusionOk="0">
                <a:moveTo>
                  <a:pt x="-33315" y="3366430"/>
                </a:moveTo>
                <a:cubicBezTo>
                  <a:pt x="82100" y="3107483"/>
                  <a:pt x="86682" y="3029910"/>
                  <a:pt x="161007" y="2789074"/>
                </a:cubicBezTo>
                <a:cubicBezTo>
                  <a:pt x="-113688" y="1989835"/>
                  <a:pt x="225882" y="524634"/>
                  <a:pt x="1321136" y="171876"/>
                </a:cubicBezTo>
                <a:cubicBezTo>
                  <a:pt x="2212793" y="-363056"/>
                  <a:pt x="3665905" y="59424"/>
                  <a:pt x="4064184" y="919412"/>
                </a:cubicBezTo>
                <a:cubicBezTo>
                  <a:pt x="4533370" y="1682856"/>
                  <a:pt x="4440753" y="3160187"/>
                  <a:pt x="3446075" y="3713252"/>
                </a:cubicBezTo>
                <a:cubicBezTo>
                  <a:pt x="2426252" y="4269593"/>
                  <a:pt x="1398861" y="4085803"/>
                  <a:pt x="620728" y="3438534"/>
                </a:cubicBezTo>
                <a:cubicBezTo>
                  <a:pt x="378035" y="3409134"/>
                  <a:pt x="287844" y="3386453"/>
                  <a:pt x="-33315" y="3366430"/>
                </a:cubicBezTo>
                <a:close/>
              </a:path>
              <a:path w="4424315" h="4058238" stroke="0" extrusionOk="0">
                <a:moveTo>
                  <a:pt x="-33315" y="3366430"/>
                </a:moveTo>
                <a:cubicBezTo>
                  <a:pt x="52608" y="3121313"/>
                  <a:pt x="81226" y="3023256"/>
                  <a:pt x="161007" y="2789074"/>
                </a:cubicBezTo>
                <a:cubicBezTo>
                  <a:pt x="-375631" y="1670685"/>
                  <a:pt x="84606" y="476210"/>
                  <a:pt x="1321136" y="171876"/>
                </a:cubicBezTo>
                <a:cubicBezTo>
                  <a:pt x="2323159" y="-177938"/>
                  <a:pt x="3445288" y="-158010"/>
                  <a:pt x="4064184" y="919412"/>
                </a:cubicBezTo>
                <a:cubicBezTo>
                  <a:pt x="4521112" y="1850131"/>
                  <a:pt x="4469590" y="3192181"/>
                  <a:pt x="3446075" y="3713252"/>
                </a:cubicBezTo>
                <a:cubicBezTo>
                  <a:pt x="2554470" y="4292347"/>
                  <a:pt x="1301000" y="4170023"/>
                  <a:pt x="620728" y="3438534"/>
                </a:cubicBezTo>
                <a:cubicBezTo>
                  <a:pt x="313380" y="3434338"/>
                  <a:pt x="175089" y="3379000"/>
                  <a:pt x="-33315" y="33664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753"/>
                      <a:gd name="adj2" fmla="val 32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</a:rPr>
              <a:t>Pogledaj </a:t>
            </a: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  <a:hlinkClick r:id="rId4"/>
              </a:rPr>
              <a:t>video</a:t>
            </a: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</a:rPr>
              <a:t> o Gagarinovom putu </a:t>
            </a:r>
            <a:endParaRPr lang="hr-HR" sz="2000" b="1" dirty="0" smtClean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0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u </a:t>
            </a: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</a:rPr>
              <a:t>svemir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rokomentiraj izgled rakete </a:t>
            </a: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Vostok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Gagarinovu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opremu, scene leta iznad Zemlje te njegovu slavu nakon povratka na Zemlju kao prvi čovjek u svemiru.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60D4B2D-4421-42E8-839D-0A263854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1752" y="1979629"/>
            <a:ext cx="6085480" cy="405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87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221</Words>
  <Application>Microsoft Office PowerPoint</Application>
  <PresentationFormat>Custom</PresentationFormat>
  <Paragraphs>25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Elephant</vt:lpstr>
      <vt:lpstr>Calibri</vt:lpstr>
      <vt:lpstr>Times New Roman</vt:lpstr>
      <vt:lpstr>Calibri Light</vt:lpstr>
      <vt:lpstr>Office Theme</vt:lpstr>
      <vt:lpstr>Ponavljanje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31</cp:revision>
  <dcterms:created xsi:type="dcterms:W3CDTF">2021-01-04T08:54:24Z</dcterms:created>
  <dcterms:modified xsi:type="dcterms:W3CDTF">2021-07-01T10:35:34Z</dcterms:modified>
</cp:coreProperties>
</file>